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093" autoAdjust="0"/>
  </p:normalViewPr>
  <p:slideViewPr>
    <p:cSldViewPr>
      <p:cViewPr varScale="1">
        <p:scale>
          <a:sx n="113" d="100"/>
          <a:sy n="113" d="100"/>
        </p:scale>
        <p:origin x="-15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0E3B4F-A82B-4239-AA20-1EF88C6E564E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69CD8-BD18-4050-A229-8A3DEB2B7F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5779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AA232-20EA-4941-807E-3B9B17988361}" type="datetimeFigureOut">
              <a:rPr lang="ru-RU" smtClean="0"/>
              <a:pPr/>
              <a:t>18.10.2020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D002C-F13B-4862-8A7C-DEF78E1F5E4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jpeg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Слайд1httpwww.liveinternet.ruusers3970017post1857231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3000" y="0"/>
            <a:ext cx="9001000" cy="688048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204864"/>
            <a:ext cx="3312368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People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тарикhttpmy.opera.comneoluxeblogindex.dmltagФотографии%20стариков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2636912"/>
            <a:ext cx="3168352" cy="406199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7" name="Прямоугольник 16"/>
          <p:cNvSpPr/>
          <p:nvPr/>
        </p:nvSpPr>
        <p:spPr>
          <a:xfrm>
            <a:off x="539552" y="5445224"/>
            <a:ext cx="88678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87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" name="Рисунок 3" descr="larinhttpnews.mail.ruinregionssouth34culture54690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91880" y="1916833"/>
            <a:ext cx="2924324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5" name="Прямоугольник 14"/>
          <p:cNvSpPr/>
          <p:nvPr/>
        </p:nvSpPr>
        <p:spPr>
          <a:xfrm>
            <a:off x="3635896" y="4941167"/>
            <a:ext cx="886781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42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6" name="Рисунок 5" descr="МАЛЬЧИКhttpwww.uznayvse.ruzvezdyiveru-brezhnevu-hochet-vzyat-v-zhenyi-shestiletniy-malchik-30931.html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6300192" y="260648"/>
            <a:ext cx="22860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4283968" y="692696"/>
            <a:ext cx="1292918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Age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13" name="Группа 12"/>
          <p:cNvGrpSpPr/>
          <p:nvPr/>
        </p:nvGrpSpPr>
        <p:grpSpPr>
          <a:xfrm>
            <a:off x="5364088" y="4005064"/>
            <a:ext cx="3515882" cy="2636912"/>
            <a:chOff x="5364088" y="4005064"/>
            <a:chExt cx="3515882" cy="2636912"/>
          </a:xfrm>
        </p:grpSpPr>
        <p:pic>
          <p:nvPicPr>
            <p:cNvPr id="5" name="Рисунок 4" descr="девушкаhttpforex-with-mind.3dn.ruphoto3-0-33-3.jpg"/>
            <p:cNvPicPr>
              <a:picLocks noChangeAspect="1"/>
            </p:cNvPicPr>
            <p:nvPr/>
          </p:nvPicPr>
          <p:blipFill>
            <a:blip r:embed="rId5" cstate="email"/>
            <a:stretch>
              <a:fillRect/>
            </a:stretch>
          </p:blipFill>
          <p:spPr>
            <a:xfrm>
              <a:off x="5364088" y="4005064"/>
              <a:ext cx="3515882" cy="2636912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1" name="Прямоугольник 10"/>
            <p:cNvSpPr/>
            <p:nvPr/>
          </p:nvSpPr>
          <p:spPr>
            <a:xfrm>
              <a:off x="5508104" y="5661248"/>
              <a:ext cx="886781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all" spc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23</a:t>
              </a:r>
              <a:endPara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  <p:grpSp>
        <p:nvGrpSpPr>
          <p:cNvPr id="14" name="Группа 13"/>
          <p:cNvGrpSpPr/>
          <p:nvPr/>
        </p:nvGrpSpPr>
        <p:grpSpPr>
          <a:xfrm>
            <a:off x="611560" y="188640"/>
            <a:ext cx="3024336" cy="2880320"/>
            <a:chOff x="611560" y="188640"/>
            <a:chExt cx="3024336" cy="2880320"/>
          </a:xfrm>
        </p:grpSpPr>
        <p:pic>
          <p:nvPicPr>
            <p:cNvPr id="7" name="Рисунок 6" descr="ОКОЛО 50httpdietadiary.comforumviewtopic.phpf=57&amp;t=326&amp;p=16461.jpeg"/>
            <p:cNvPicPr>
              <a:picLocks noChangeAspect="1"/>
            </p:cNvPicPr>
            <p:nvPr/>
          </p:nvPicPr>
          <p:blipFill>
            <a:blip r:embed="rId6" cstate="email"/>
            <a:srcRect r="-1566"/>
            <a:stretch>
              <a:fillRect/>
            </a:stretch>
          </p:blipFill>
          <p:spPr>
            <a:xfrm>
              <a:off x="611560" y="188640"/>
              <a:ext cx="3024336" cy="288032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</p:spPr>
        </p:pic>
        <p:sp>
          <p:nvSpPr>
            <p:cNvPr id="12" name="Прямоугольник 11"/>
            <p:cNvSpPr/>
            <p:nvPr/>
          </p:nvSpPr>
          <p:spPr>
            <a:xfrm>
              <a:off x="611560" y="476672"/>
              <a:ext cx="886781" cy="923330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lIns="91440" tIns="45720" rIns="91440" bIns="45720">
              <a:spAutoFit/>
              <a:scene3d>
                <a:camera prst="orthographicFront">
                  <a:rot lat="0" lon="0" rev="0"/>
                </a:camera>
                <a:lightRig rig="contrasting" dir="t">
                  <a:rot lat="0" lon="0" rev="4500000"/>
                </a:lightRig>
              </a:scene3d>
              <a:sp3d contourW="6350" prstMaterial="metal">
                <a:bevelT w="127000" h="31750" prst="relaxedInset"/>
                <a:contourClr>
                  <a:schemeClr val="accent1">
                    <a:shade val="75000"/>
                  </a:schemeClr>
                </a:contourClr>
              </a:sp3d>
            </a:bodyPr>
            <a:lstStyle/>
            <a:p>
              <a:pPr algn="ctr"/>
              <a:r>
                <a:rPr lang="en-US" sz="5400" b="1" cap="all" spc="0" dirty="0" smtClean="0">
                  <a:ln w="0"/>
                  <a:gradFill flip="none">
                    <a:gsLst>
                      <a:gs pos="0">
                        <a:schemeClr val="accent1">
                          <a:tint val="75000"/>
                          <a:shade val="75000"/>
                          <a:satMod val="170000"/>
                        </a:schemeClr>
                      </a:gs>
                      <a:gs pos="49000">
                        <a:schemeClr val="accent1">
                          <a:tint val="88000"/>
                          <a:shade val="65000"/>
                          <a:satMod val="172000"/>
                        </a:schemeClr>
                      </a:gs>
                      <a:gs pos="50000">
                        <a:schemeClr val="accent1">
                          <a:shade val="65000"/>
                          <a:satMod val="130000"/>
                        </a:schemeClr>
                      </a:gs>
                      <a:gs pos="92000">
                        <a:schemeClr val="accent1">
                          <a:shade val="50000"/>
                          <a:satMod val="120000"/>
                        </a:schemeClr>
                      </a:gs>
                      <a:gs pos="100000">
                        <a:schemeClr val="accent1">
                          <a:shade val="48000"/>
                          <a:satMod val="120000"/>
                        </a:schemeClr>
                      </a:gs>
                    </a:gsLst>
                    <a:lin ang="5400000"/>
                  </a:gradFill>
                  <a:effectLst>
                    <a:reflection blurRad="12700" stA="50000" endPos="50000" dist="5000" dir="5400000" sy="-100000" rotWithShape="0"/>
                  </a:effectLst>
                </a:rPr>
                <a:t>48</a:t>
              </a:r>
              <a:endParaRPr lang="ru-RU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симпатичнаяhttpbeon.rutests40-244.htm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24128" y="188640"/>
            <a:ext cx="3252837" cy="428214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3" name="Рисунок 2" descr="older-good-looking-manhttpwww.pion.plgood-looking-man-picture&amp;page=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332656"/>
            <a:ext cx="4205505" cy="33098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467544" y="332656"/>
            <a:ext cx="185563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Looks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" name="Рисунок 3" descr="красивыйhttpwww.eka-mama.ruforumpart32topic269649page4.html.jpe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95936" y="3429000"/>
            <a:ext cx="3747302" cy="31102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6" name="Рисунок 5" descr="красиваяhttpddoplus.rukrasivaya-blondinka.html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323528" y="2852936"/>
            <a:ext cx="2562059" cy="38400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7" name="Прямоугольник 6"/>
          <p:cNvSpPr/>
          <p:nvPr/>
        </p:nvSpPr>
        <p:spPr>
          <a:xfrm>
            <a:off x="3059832" y="2708920"/>
            <a:ext cx="2274405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Good-looking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76256" y="5949280"/>
            <a:ext cx="173477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handsome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436096" y="332656"/>
            <a:ext cx="114063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pretty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691680" y="6021288"/>
            <a:ext cx="159107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beautiful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высокий-низкийhttpwww.cosmo-psychologia.runearman24115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3528" y="980728"/>
            <a:ext cx="2438400" cy="3505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5" name="Рисунок 4" descr="среднее телосложениеhttpwww.easy-style.rutypeofshapes.shtml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660232" y="332656"/>
            <a:ext cx="2322512" cy="348376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Прямоугольник 1"/>
          <p:cNvSpPr/>
          <p:nvPr/>
        </p:nvSpPr>
        <p:spPr>
          <a:xfrm>
            <a:off x="1619672" y="188640"/>
            <a:ext cx="5639044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Height and Weight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overweighthttpoverweightdating.info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2915816" y="1340768"/>
            <a:ext cx="3384376" cy="4140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мускулистыйhttptop-desktop.ruoboimuzhchiny59320x240.html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755576" y="3284984"/>
            <a:ext cx="2808312" cy="3364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9" name="Прямоугольник 8"/>
          <p:cNvSpPr/>
          <p:nvPr/>
        </p:nvSpPr>
        <p:spPr>
          <a:xfrm>
            <a:off x="3995936" y="4725144"/>
            <a:ext cx="19452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overweight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-47287" y="5949280"/>
            <a:ext cx="1747594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Well-build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58949" y="2996952"/>
            <a:ext cx="811441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slim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0297" y="1124744"/>
            <a:ext cx="1055290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short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411760" y="1124744"/>
            <a:ext cx="75841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GB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tall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Light_Brown_Long_Curly_Hair_65173httpmodapro.bizp=2155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724128" y="260648"/>
            <a:ext cx="2438400" cy="295656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4" name="Рисунок 3" descr="i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3429000"/>
            <a:ext cx="2232248" cy="318892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Прямоугольник 2"/>
          <p:cNvSpPr/>
          <p:nvPr/>
        </p:nvSpPr>
        <p:spPr>
          <a:xfrm>
            <a:off x="3779912" y="692696"/>
            <a:ext cx="1406155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Hair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7" name="Рисунок 6" descr="soft_waves_thumbhttpfashionblogger.ruvolnistyie-volosyi-ukladka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95536" y="3573016"/>
            <a:ext cx="2286000" cy="3048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8" name="Рисунок 7" descr="лысыйhttpwww.balinfo.ruforumpost-450040.html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3275856" y="3501008"/>
            <a:ext cx="3027540" cy="275602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pic>
        <p:nvPicPr>
          <p:cNvPr id="9" name="Рисунок 8" descr="1302420546_kudrjavye-volosyhttpwww.woman-live.rupoleznye_sovety_devushkam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827584" y="260648"/>
            <a:ext cx="2286000" cy="32004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0" name="Прямоугольник 9"/>
          <p:cNvSpPr/>
          <p:nvPr/>
        </p:nvSpPr>
        <p:spPr>
          <a:xfrm>
            <a:off x="2051720" y="2810545"/>
            <a:ext cx="1089783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frizzy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96136" y="2852936"/>
            <a:ext cx="98475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curly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75656" y="5877272"/>
            <a:ext cx="962379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wavy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480425" y="6093296"/>
            <a:ext cx="861904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blond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59253" y="6165304"/>
            <a:ext cx="341702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Beard and moustache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296696" y="2852936"/>
            <a:ext cx="86453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bald</a:t>
            </a:r>
            <a:endParaRPr lang="ru-RU" sz="2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Картинки по запросу фото подростка в полный ро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фото подростка в полный рост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Картинки по запросу фото подростка в полный ро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4395601" cy="594651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44008" y="548680"/>
            <a:ext cx="4284984" cy="304698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This is a ... .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He’s a ... , he’s ... years old.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He’s ... </a:t>
            </a:r>
            <a:r>
              <a:rPr lang="en-GB" sz="2400" smtClean="0"/>
              <a:t>.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He’s not ..., he’s ... .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He has got ... ... hair.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His face is ... .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He’s ... .</a:t>
            </a:r>
          </a:p>
          <a:p>
            <a:pPr marL="342900" indent="-342900">
              <a:buAutoNum type="arabicPeriod"/>
            </a:pP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4716016" y="3501008"/>
            <a:ext cx="3888432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dirty="0" smtClean="0"/>
              <a:t>Good-looking, oval, short, fair, plump, slim, tall, teenage, fifteen, boy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Картинки по запросу фото пожилого мужчины в полный рос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4433416" cy="611505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635897" y="548680"/>
            <a:ext cx="5328592" cy="39703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800" dirty="0" smtClean="0"/>
              <a:t>This is a man.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He’s middle-aged, he’s about 34 years old.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He’s tall and well-built.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He has got short dark hair, moustache and short beard.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He has got glasses. 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His face is not round, it is oval.</a:t>
            </a:r>
          </a:p>
          <a:p>
            <a:pPr marL="342900" indent="-342900">
              <a:buAutoNum type="arabicPeriod"/>
            </a:pPr>
            <a:r>
              <a:rPr lang="en-GB" sz="2800" dirty="0" smtClean="0"/>
              <a:t>He’s very handsome.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995</TotalTime>
  <Words>135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HOME</cp:lastModifiedBy>
  <cp:revision>93</cp:revision>
  <dcterms:created xsi:type="dcterms:W3CDTF">2012-07-09T15:31:40Z</dcterms:created>
  <dcterms:modified xsi:type="dcterms:W3CDTF">2020-10-18T13:45:08Z</dcterms:modified>
</cp:coreProperties>
</file>