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0" r:id="rId4"/>
    <p:sldId id="262" r:id="rId5"/>
    <p:sldId id="259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78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B1A77-FB95-45E1-9BAE-10E28A60EE98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FAE36-DC56-46C2-95C7-02459CB121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B1A77-FB95-45E1-9BAE-10E28A60EE98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FAE36-DC56-46C2-95C7-02459CB121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B1A77-FB95-45E1-9BAE-10E28A60EE98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FAE36-DC56-46C2-95C7-02459CB121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B1A77-FB95-45E1-9BAE-10E28A60EE98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FAE36-DC56-46C2-95C7-02459CB121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B1A77-FB95-45E1-9BAE-10E28A60EE98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FAE36-DC56-46C2-95C7-02459CB121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B1A77-FB95-45E1-9BAE-10E28A60EE98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FAE36-DC56-46C2-95C7-02459CB121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B1A77-FB95-45E1-9BAE-10E28A60EE98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FAE36-DC56-46C2-95C7-02459CB121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B1A77-FB95-45E1-9BAE-10E28A60EE98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FAE36-DC56-46C2-95C7-02459CB121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B1A77-FB95-45E1-9BAE-10E28A60EE98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FAE36-DC56-46C2-95C7-02459CB121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B1A77-FB95-45E1-9BAE-10E28A60EE98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FAE36-DC56-46C2-95C7-02459CB121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B1A77-FB95-45E1-9BAE-10E28A60EE98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FAE36-DC56-46C2-95C7-02459CB121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B1A77-FB95-45E1-9BAE-10E28A60EE98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FAE36-DC56-46C2-95C7-02459CB121B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71604" y="1142984"/>
            <a:ext cx="607223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М</a:t>
            </a:r>
            <a:r>
              <a:rPr kumimoji="0" lang="ru-RU" sz="3200" b="1" i="0" u="none" strike="noStrike" cap="none" normalizeH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акеты 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для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экспозиции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«Школа – госпиталь 3129»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 рамках реализации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школьного проекта «Сохраняя память»,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посвященного 75-летию Победы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Учитель10\Desktop\Новая папка\большая кукла -Бабошина Анна 3В, маленькая - Мазихина Анна 2Г, большая печка - Сидорин Дима 1Б, маленькая - Деткин Дима 1Б.jpg"/>
          <p:cNvPicPr>
            <a:picLocks noChangeAspect="1" noChangeArrowheads="1"/>
          </p:cNvPicPr>
          <p:nvPr/>
        </p:nvPicPr>
        <p:blipFill>
          <a:blip r:embed="rId2"/>
          <a:srcRect l="12840" r="1948" b="5534"/>
          <a:stretch>
            <a:fillRect/>
          </a:stretch>
        </p:blipFill>
        <p:spPr bwMode="auto">
          <a:xfrm>
            <a:off x="3571868" y="928670"/>
            <a:ext cx="5214974" cy="428628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14282" y="1000109"/>
            <a:ext cx="371477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Медицинская сестра (ткань)        </a:t>
            </a:r>
          </a:p>
          <a:p>
            <a:r>
              <a:rPr lang="ru-RU" sz="2400" dirty="0" smtClean="0"/>
              <a:t> </a:t>
            </a:r>
            <a:r>
              <a:rPr lang="ru-RU" sz="2400" b="1" dirty="0" err="1" smtClean="0"/>
              <a:t>Бабошина</a:t>
            </a:r>
            <a:r>
              <a:rPr lang="ru-RU" sz="2400" b="1" dirty="0" smtClean="0"/>
              <a:t> Анна 3В,</a:t>
            </a:r>
          </a:p>
          <a:p>
            <a:r>
              <a:rPr lang="ru-RU" sz="2400" b="1" dirty="0" smtClean="0"/>
              <a:t>м</a:t>
            </a:r>
            <a:r>
              <a:rPr lang="ru-RU" sz="2400" b="1" dirty="0" smtClean="0"/>
              <a:t>ама Ирина Викторовна;</a:t>
            </a:r>
          </a:p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r>
              <a:rPr lang="ru-RU" sz="2400" dirty="0" smtClean="0"/>
              <a:t>Медицинская сестра (кукла)  </a:t>
            </a:r>
          </a:p>
          <a:p>
            <a:r>
              <a:rPr lang="ru-RU" sz="2400" b="1" dirty="0" err="1" smtClean="0"/>
              <a:t>Мазихина</a:t>
            </a:r>
            <a:r>
              <a:rPr lang="ru-RU" sz="2400" b="1" dirty="0" smtClean="0"/>
              <a:t> Анна 2Г,     мама  Юлия Геннадьевна.</a:t>
            </a:r>
            <a:endParaRPr lang="ru-RU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C:\Users\Учитель10\Desktop\Новая папка\дополнение  повар - Радостева Вера 1Б.jpg"/>
          <p:cNvPicPr>
            <a:picLocks noChangeAspect="1" noChangeArrowheads="1"/>
          </p:cNvPicPr>
          <p:nvPr/>
        </p:nvPicPr>
        <p:blipFill>
          <a:blip r:embed="rId2"/>
          <a:srcRect l="43917" t="28942" b="5938"/>
          <a:stretch>
            <a:fillRect/>
          </a:stretch>
        </p:blipFill>
        <p:spPr bwMode="auto">
          <a:xfrm>
            <a:off x="500034" y="428600"/>
            <a:ext cx="3071834" cy="4397697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214810" y="642918"/>
            <a:ext cx="46434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Печь – </a:t>
            </a:r>
            <a:r>
              <a:rPr lang="ru-RU" sz="2400" b="1" dirty="0" smtClean="0"/>
              <a:t>Сиротин  Дмитрий  1 Б, мама – Наталья Александровна;</a:t>
            </a:r>
          </a:p>
          <a:p>
            <a:endParaRPr lang="ru-RU" sz="2400" dirty="0" smtClean="0"/>
          </a:p>
          <a:p>
            <a:r>
              <a:rPr lang="ru-RU" sz="2400" dirty="0" smtClean="0"/>
              <a:t>Печь(белая) – </a:t>
            </a:r>
            <a:r>
              <a:rPr lang="ru-RU" sz="2400" b="1" dirty="0" err="1" smtClean="0"/>
              <a:t>Деткин</a:t>
            </a:r>
            <a:r>
              <a:rPr lang="ru-RU" sz="2400" b="1" dirty="0" smtClean="0"/>
              <a:t> Дмитрий1Б, мама – Наталья Васильевна;</a:t>
            </a:r>
          </a:p>
          <a:p>
            <a:endParaRPr lang="ru-RU" sz="2400" dirty="0" smtClean="0"/>
          </a:p>
          <a:p>
            <a:r>
              <a:rPr lang="ru-RU" sz="2400" dirty="0" smtClean="0"/>
              <a:t>Повар – </a:t>
            </a:r>
            <a:r>
              <a:rPr lang="ru-RU" sz="2400" b="1" dirty="0" err="1" smtClean="0"/>
              <a:t>Радостева</a:t>
            </a:r>
            <a:r>
              <a:rPr lang="ru-RU" sz="2400" b="1" dirty="0" smtClean="0"/>
              <a:t> Вера 1Б,   мама – Ксения Александровна</a:t>
            </a:r>
            <a:endParaRPr lang="ru-RU" sz="2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Учитель10\Desktop\отчет Быстрова\госпитальная палата № 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928670"/>
            <a:ext cx="4140000" cy="558399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14282" y="285728"/>
            <a:ext cx="8072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Госпитальная палата кабинет № 14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14282" y="1785926"/>
            <a:ext cx="450059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Медицинская сестра и раненый боец     ( куклы </a:t>
            </a:r>
            <a:r>
              <a:rPr lang="ru-RU" sz="2400" dirty="0" err="1" smtClean="0"/>
              <a:t>барби</a:t>
            </a:r>
            <a:r>
              <a:rPr lang="ru-RU" sz="2400" dirty="0" smtClean="0"/>
              <a:t>) – </a:t>
            </a:r>
            <a:r>
              <a:rPr lang="ru-RU" sz="2400" b="1" dirty="0" smtClean="0"/>
              <a:t>мама 9Г, </a:t>
            </a:r>
            <a:r>
              <a:rPr lang="ru-RU" sz="2400" b="1" dirty="0" err="1" smtClean="0"/>
              <a:t>Уракова</a:t>
            </a:r>
            <a:r>
              <a:rPr lang="ru-RU" sz="2400" b="1" dirty="0" smtClean="0"/>
              <a:t> </a:t>
            </a:r>
            <a:r>
              <a:rPr lang="ru-RU" sz="2400" b="1" dirty="0" smtClean="0"/>
              <a:t>Е</a:t>
            </a:r>
            <a:r>
              <a:rPr lang="ru-RU" sz="2400" b="1" dirty="0" smtClean="0"/>
              <a:t>катерина Сергеевна;</a:t>
            </a:r>
          </a:p>
          <a:p>
            <a:endParaRPr lang="ru-RU" sz="2400" b="1" dirty="0" smtClean="0"/>
          </a:p>
          <a:p>
            <a:endParaRPr lang="ru-RU" sz="2400" b="1" dirty="0" smtClean="0"/>
          </a:p>
          <a:p>
            <a:r>
              <a:rPr lang="ru-RU" sz="2400" dirty="0" smtClean="0"/>
              <a:t>Кровать , постельное бельё – </a:t>
            </a:r>
            <a:r>
              <a:rPr lang="ru-RU" sz="2400" b="1" dirty="0" smtClean="0"/>
              <a:t>учитель географии Якимова Оксана Константиновна</a:t>
            </a:r>
            <a:endParaRPr lang="ru-RU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C:\Users\Учитель10\Desktop\Новая папка\раненый боец мама  7Б класс БелкинаНаталья Николаевна.jpg"/>
          <p:cNvPicPr>
            <a:picLocks noChangeAspect="1" noChangeArrowheads="1"/>
          </p:cNvPicPr>
          <p:nvPr/>
        </p:nvPicPr>
        <p:blipFill>
          <a:blip r:embed="rId2"/>
          <a:srcRect l="5045" t="2494" r="15916" b="5243"/>
          <a:stretch>
            <a:fillRect/>
          </a:stretch>
        </p:blipFill>
        <p:spPr bwMode="auto">
          <a:xfrm>
            <a:off x="785786" y="714356"/>
            <a:ext cx="3357586" cy="528641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714744" y="1071546"/>
            <a:ext cx="500066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</a:t>
            </a:r>
            <a:r>
              <a:rPr lang="ru-RU" sz="2800" dirty="0" smtClean="0"/>
              <a:t>аненый боец – 7Б класс</a:t>
            </a:r>
          </a:p>
          <a:p>
            <a:r>
              <a:rPr lang="ru-RU" sz="2400" b="1" dirty="0" smtClean="0"/>
              <a:t> мама Белкина Наталья Николаевна</a:t>
            </a:r>
            <a:endParaRPr lang="ru-RU" sz="2400" b="1" dirty="0"/>
          </a:p>
        </p:txBody>
      </p:sp>
      <p:pic>
        <p:nvPicPr>
          <p:cNvPr id="3074" name="Picture 2" descr="C:\Users\Учитель10\Desktop\отчет Быстрова\Малышева Елизавета 3В детская обувь          40е  годы.jpg"/>
          <p:cNvPicPr>
            <a:picLocks noChangeAspect="1" noChangeArrowheads="1"/>
          </p:cNvPicPr>
          <p:nvPr/>
        </p:nvPicPr>
        <p:blipFill>
          <a:blip r:embed="rId3" cstate="print"/>
          <a:srcRect t="32694" b="11259"/>
          <a:stretch>
            <a:fillRect/>
          </a:stretch>
        </p:blipFill>
        <p:spPr bwMode="auto">
          <a:xfrm>
            <a:off x="6357950" y="3286124"/>
            <a:ext cx="2268000" cy="171451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214942" y="5143512"/>
            <a:ext cx="3643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Калоши                                   детская обувь  40-х годов, </a:t>
            </a:r>
          </a:p>
          <a:p>
            <a:r>
              <a:rPr lang="ru-RU" sz="2400" b="1" dirty="0" smtClean="0"/>
              <a:t>Малышева </a:t>
            </a:r>
            <a:r>
              <a:rPr lang="ru-RU" sz="2400" b="1" dirty="0" smtClean="0"/>
              <a:t> </a:t>
            </a:r>
            <a:r>
              <a:rPr lang="ru-RU" sz="2400" b="1" dirty="0" smtClean="0"/>
              <a:t>Елизавета 3В.</a:t>
            </a:r>
            <a:endParaRPr lang="ru-RU"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14291"/>
            <a:ext cx="728667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Уважаемые родители, бабушки и дедушки, выпускники нашей школы  и дети, обучающиеся в настоящее время  в школе!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/>
              <a:t>Просим ВАС поддержать </a:t>
            </a: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в </a:t>
            </a: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рамках реализации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школьного проекта «Сохраняя память»,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посвященного 75-летию Победы.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«Школа – госпиталь 3129» 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В создание </a:t>
            </a: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макетов </a:t>
            </a:r>
            <a:r>
              <a:rPr lang="ru-RU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для уголка в каждом кабинете (Главной школы). 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Calibri" pitchFamily="34" charset="0"/>
                <a:cs typeface="Times New Roman" pitchFamily="18" charset="0"/>
              </a:rPr>
              <a:t>Для этого нам необходимы макеты: медсестёр, раненых бойцов, кухонные печи, старые </a:t>
            </a:r>
            <a:r>
              <a:rPr lang="ru-RU" sz="28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Calibri" pitchFamily="34" charset="0"/>
                <a:cs typeface="Times New Roman" pitchFamily="18" charset="0"/>
              </a:rPr>
              <a:t>радиоприемники, старые медицинские инструменты, кукольные кроватки и другое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215</Words>
  <Application>Microsoft Office PowerPoint</Application>
  <PresentationFormat>Экран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Учитель10</dc:creator>
  <cp:lastModifiedBy>Учитель10</cp:lastModifiedBy>
  <cp:revision>22</cp:revision>
  <dcterms:created xsi:type="dcterms:W3CDTF">2020-12-25T09:11:30Z</dcterms:created>
  <dcterms:modified xsi:type="dcterms:W3CDTF">2020-12-25T12:51:39Z</dcterms:modified>
</cp:coreProperties>
</file>