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4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23" r:id="rId43"/>
  </p:sldIdLst>
  <p:sldSz cx="13004800" cy="9753600"/>
  <p:notesSz cx="13004800" cy="9753600"/>
  <p:embeddedFontLs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Century" pitchFamily="18" charset="0"/>
      <p:regular r:id="rId48"/>
    </p:embeddedFont>
    <p:embeddedFont>
      <p:font typeface="Verdana" pitchFamily="34" charset="0"/>
      <p:regular r:id="rId49"/>
      <p:bold r:id="rId50"/>
      <p:italic r:id="rId51"/>
      <p:boldItalic r:id="rId52"/>
    </p:embeddedFont>
    <p:embeddedFont>
      <p:font typeface="Trebuchet MS" pitchFamily="34" charset="0"/>
      <p:regular r:id="rId53"/>
      <p:bold r:id="rId54"/>
      <p:italic r:id="rId55"/>
      <p:boldItalic r:id="rId5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5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A529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A529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004800" cy="1858010"/>
          </a:xfrm>
          <a:custGeom>
            <a:avLst/>
            <a:gdLst/>
            <a:ahLst/>
            <a:cxnLst/>
            <a:rect l="l" t="t" r="r" b="b"/>
            <a:pathLst>
              <a:path w="13004800" h="1858010">
                <a:moveTo>
                  <a:pt x="13004291" y="0"/>
                </a:moveTo>
                <a:lnTo>
                  <a:pt x="0" y="0"/>
                </a:lnTo>
                <a:lnTo>
                  <a:pt x="0" y="1857755"/>
                </a:lnTo>
                <a:lnTo>
                  <a:pt x="13004291" y="1857755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2461" y="0"/>
            <a:ext cx="5751830" cy="399897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3695" y="495300"/>
            <a:ext cx="1216152" cy="123748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3416" y="473963"/>
            <a:ext cx="1132331" cy="806196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119091" y="390156"/>
            <a:ext cx="1545590" cy="1054735"/>
          </a:xfrm>
          <a:custGeom>
            <a:avLst/>
            <a:gdLst/>
            <a:ahLst/>
            <a:cxnLst/>
            <a:rect l="l" t="t" r="r" b="b"/>
            <a:pathLst>
              <a:path w="1545590" h="1054735">
                <a:moveTo>
                  <a:pt x="583552" y="30454"/>
                </a:moveTo>
                <a:lnTo>
                  <a:pt x="562889" y="30454"/>
                </a:lnTo>
                <a:lnTo>
                  <a:pt x="562889" y="86537"/>
                </a:lnTo>
                <a:lnTo>
                  <a:pt x="539381" y="86537"/>
                </a:lnTo>
                <a:lnTo>
                  <a:pt x="539381" y="30454"/>
                </a:lnTo>
                <a:lnTo>
                  <a:pt x="518007" y="30454"/>
                </a:lnTo>
                <a:lnTo>
                  <a:pt x="518007" y="161798"/>
                </a:lnTo>
                <a:lnTo>
                  <a:pt x="539381" y="161798"/>
                </a:lnTo>
                <a:lnTo>
                  <a:pt x="539381" y="105740"/>
                </a:lnTo>
                <a:lnTo>
                  <a:pt x="562889" y="105740"/>
                </a:lnTo>
                <a:lnTo>
                  <a:pt x="562889" y="161798"/>
                </a:lnTo>
                <a:lnTo>
                  <a:pt x="583552" y="161798"/>
                </a:lnTo>
                <a:lnTo>
                  <a:pt x="583552" y="105740"/>
                </a:lnTo>
                <a:lnTo>
                  <a:pt x="583552" y="86537"/>
                </a:lnTo>
                <a:lnTo>
                  <a:pt x="583552" y="30454"/>
                </a:lnTo>
                <a:close/>
              </a:path>
              <a:path w="1545590" h="1054735">
                <a:moveTo>
                  <a:pt x="669048" y="161798"/>
                </a:moveTo>
                <a:lnTo>
                  <a:pt x="665264" y="137668"/>
                </a:lnTo>
                <a:lnTo>
                  <a:pt x="662470" y="119926"/>
                </a:lnTo>
                <a:lnTo>
                  <a:pt x="652081" y="53911"/>
                </a:lnTo>
                <a:lnTo>
                  <a:pt x="648398" y="30454"/>
                </a:lnTo>
                <a:lnTo>
                  <a:pt x="641985" y="30454"/>
                </a:lnTo>
                <a:lnTo>
                  <a:pt x="641985" y="119926"/>
                </a:lnTo>
                <a:lnTo>
                  <a:pt x="622033" y="119926"/>
                </a:lnTo>
                <a:lnTo>
                  <a:pt x="632002" y="53911"/>
                </a:lnTo>
                <a:lnTo>
                  <a:pt x="641985" y="119926"/>
                </a:lnTo>
                <a:lnTo>
                  <a:pt x="641985" y="30454"/>
                </a:lnTo>
                <a:lnTo>
                  <a:pt x="617753" y="30454"/>
                </a:lnTo>
                <a:lnTo>
                  <a:pt x="597090" y="161798"/>
                </a:lnTo>
                <a:lnTo>
                  <a:pt x="615619" y="161798"/>
                </a:lnTo>
                <a:lnTo>
                  <a:pt x="619188" y="137668"/>
                </a:lnTo>
                <a:lnTo>
                  <a:pt x="644829" y="137668"/>
                </a:lnTo>
                <a:lnTo>
                  <a:pt x="648398" y="161798"/>
                </a:lnTo>
                <a:lnTo>
                  <a:pt x="669048" y="161798"/>
                </a:lnTo>
                <a:close/>
              </a:path>
              <a:path w="1545590" h="1054735">
                <a:moveTo>
                  <a:pt x="756704" y="143332"/>
                </a:moveTo>
                <a:lnTo>
                  <a:pt x="748144" y="143332"/>
                </a:lnTo>
                <a:lnTo>
                  <a:pt x="748144" y="30454"/>
                </a:lnTo>
                <a:lnTo>
                  <a:pt x="726770" y="30454"/>
                </a:lnTo>
                <a:lnTo>
                  <a:pt x="726770" y="143332"/>
                </a:lnTo>
                <a:lnTo>
                  <a:pt x="703249" y="143332"/>
                </a:lnTo>
                <a:lnTo>
                  <a:pt x="703249" y="30454"/>
                </a:lnTo>
                <a:lnTo>
                  <a:pt x="682599" y="30454"/>
                </a:lnTo>
                <a:lnTo>
                  <a:pt x="682599" y="161798"/>
                </a:lnTo>
                <a:lnTo>
                  <a:pt x="736739" y="161798"/>
                </a:lnTo>
                <a:lnTo>
                  <a:pt x="736739" y="179539"/>
                </a:lnTo>
                <a:lnTo>
                  <a:pt x="756704" y="179539"/>
                </a:lnTo>
                <a:lnTo>
                  <a:pt x="756704" y="143332"/>
                </a:lnTo>
                <a:close/>
              </a:path>
              <a:path w="1545590" h="1054735">
                <a:moveTo>
                  <a:pt x="837209" y="30454"/>
                </a:moveTo>
                <a:lnTo>
                  <a:pt x="814412" y="30454"/>
                </a:lnTo>
                <a:lnTo>
                  <a:pt x="797306" y="84455"/>
                </a:lnTo>
                <a:lnTo>
                  <a:pt x="789470" y="113487"/>
                </a:lnTo>
                <a:lnTo>
                  <a:pt x="789470" y="30454"/>
                </a:lnTo>
                <a:lnTo>
                  <a:pt x="770940" y="30454"/>
                </a:lnTo>
                <a:lnTo>
                  <a:pt x="770940" y="161798"/>
                </a:lnTo>
                <a:lnTo>
                  <a:pt x="792327" y="161798"/>
                </a:lnTo>
                <a:lnTo>
                  <a:pt x="806589" y="113487"/>
                </a:lnTo>
                <a:lnTo>
                  <a:pt x="810145" y="101485"/>
                </a:lnTo>
                <a:lnTo>
                  <a:pt x="817981" y="69519"/>
                </a:lnTo>
                <a:lnTo>
                  <a:pt x="817981" y="161798"/>
                </a:lnTo>
                <a:lnTo>
                  <a:pt x="837209" y="161798"/>
                </a:lnTo>
                <a:lnTo>
                  <a:pt x="837209" y="69519"/>
                </a:lnTo>
                <a:lnTo>
                  <a:pt x="837209" y="30454"/>
                </a:lnTo>
                <a:close/>
              </a:path>
              <a:path w="1545590" h="1054735">
                <a:moveTo>
                  <a:pt x="914882" y="61760"/>
                </a:moveTo>
                <a:lnTo>
                  <a:pt x="912888" y="47955"/>
                </a:lnTo>
                <a:lnTo>
                  <a:pt x="912609" y="47485"/>
                </a:lnTo>
                <a:lnTo>
                  <a:pt x="906945" y="37668"/>
                </a:lnTo>
                <a:lnTo>
                  <a:pt x="897140" y="31254"/>
                </a:lnTo>
                <a:lnTo>
                  <a:pt x="894219" y="30784"/>
                </a:lnTo>
                <a:lnTo>
                  <a:pt x="894219" y="51079"/>
                </a:lnTo>
                <a:lnTo>
                  <a:pt x="894219" y="141211"/>
                </a:lnTo>
                <a:lnTo>
                  <a:pt x="890651" y="144767"/>
                </a:lnTo>
                <a:lnTo>
                  <a:pt x="877112" y="144767"/>
                </a:lnTo>
                <a:lnTo>
                  <a:pt x="872832" y="141211"/>
                </a:lnTo>
                <a:lnTo>
                  <a:pt x="872832" y="51079"/>
                </a:lnTo>
                <a:lnTo>
                  <a:pt x="877112" y="47485"/>
                </a:lnTo>
                <a:lnTo>
                  <a:pt x="890651" y="47485"/>
                </a:lnTo>
                <a:lnTo>
                  <a:pt x="894219" y="51079"/>
                </a:lnTo>
                <a:lnTo>
                  <a:pt x="894219" y="30784"/>
                </a:lnTo>
                <a:lnTo>
                  <a:pt x="854265" y="47955"/>
                </a:lnTo>
                <a:lnTo>
                  <a:pt x="852182" y="61760"/>
                </a:lnTo>
                <a:lnTo>
                  <a:pt x="852284" y="131279"/>
                </a:lnTo>
                <a:lnTo>
                  <a:pt x="854265" y="144348"/>
                </a:lnTo>
                <a:lnTo>
                  <a:pt x="860374" y="154609"/>
                </a:lnTo>
                <a:lnTo>
                  <a:pt x="870216" y="161010"/>
                </a:lnTo>
                <a:lnTo>
                  <a:pt x="883526" y="163220"/>
                </a:lnTo>
                <a:lnTo>
                  <a:pt x="897140" y="161010"/>
                </a:lnTo>
                <a:lnTo>
                  <a:pt x="906945" y="154609"/>
                </a:lnTo>
                <a:lnTo>
                  <a:pt x="912647" y="144767"/>
                </a:lnTo>
                <a:lnTo>
                  <a:pt x="912888" y="144348"/>
                </a:lnTo>
                <a:lnTo>
                  <a:pt x="914781" y="131279"/>
                </a:lnTo>
                <a:lnTo>
                  <a:pt x="914882" y="61760"/>
                </a:lnTo>
                <a:close/>
              </a:path>
              <a:path w="1545590" h="1054735">
                <a:moveTo>
                  <a:pt x="996111" y="30454"/>
                </a:moveTo>
                <a:lnTo>
                  <a:pt x="974737" y="30454"/>
                </a:lnTo>
                <a:lnTo>
                  <a:pt x="974737" y="86537"/>
                </a:lnTo>
                <a:lnTo>
                  <a:pt x="951191" y="86537"/>
                </a:lnTo>
                <a:lnTo>
                  <a:pt x="951191" y="30454"/>
                </a:lnTo>
                <a:lnTo>
                  <a:pt x="930554" y="30454"/>
                </a:lnTo>
                <a:lnTo>
                  <a:pt x="930554" y="161798"/>
                </a:lnTo>
                <a:lnTo>
                  <a:pt x="951191" y="161798"/>
                </a:lnTo>
                <a:lnTo>
                  <a:pt x="951191" y="105740"/>
                </a:lnTo>
                <a:lnTo>
                  <a:pt x="974737" y="105740"/>
                </a:lnTo>
                <a:lnTo>
                  <a:pt x="974737" y="161798"/>
                </a:lnTo>
                <a:lnTo>
                  <a:pt x="996111" y="161798"/>
                </a:lnTo>
                <a:lnTo>
                  <a:pt x="996111" y="105740"/>
                </a:lnTo>
                <a:lnTo>
                  <a:pt x="996111" y="86537"/>
                </a:lnTo>
                <a:lnTo>
                  <a:pt x="996111" y="30454"/>
                </a:lnTo>
                <a:close/>
              </a:path>
              <a:path w="1545590" h="1054735">
                <a:moveTo>
                  <a:pt x="1016723" y="188061"/>
                </a:moveTo>
                <a:lnTo>
                  <a:pt x="951191" y="188061"/>
                </a:lnTo>
                <a:lnTo>
                  <a:pt x="951191" y="319366"/>
                </a:lnTo>
                <a:lnTo>
                  <a:pt x="971892" y="319366"/>
                </a:lnTo>
                <a:lnTo>
                  <a:pt x="971892" y="206514"/>
                </a:lnTo>
                <a:lnTo>
                  <a:pt x="995349" y="206514"/>
                </a:lnTo>
                <a:lnTo>
                  <a:pt x="995349" y="319366"/>
                </a:lnTo>
                <a:lnTo>
                  <a:pt x="1016723" y="319366"/>
                </a:lnTo>
                <a:lnTo>
                  <a:pt x="1016723" y="206514"/>
                </a:lnTo>
                <a:lnTo>
                  <a:pt x="1016723" y="188061"/>
                </a:lnTo>
                <a:close/>
              </a:path>
              <a:path w="1545590" h="1054735">
                <a:moveTo>
                  <a:pt x="1082357" y="161798"/>
                </a:moveTo>
                <a:lnTo>
                  <a:pt x="1078420" y="137668"/>
                </a:lnTo>
                <a:lnTo>
                  <a:pt x="1075537" y="119926"/>
                </a:lnTo>
                <a:lnTo>
                  <a:pt x="1064793" y="53911"/>
                </a:lnTo>
                <a:lnTo>
                  <a:pt x="1060983" y="30454"/>
                </a:lnTo>
                <a:lnTo>
                  <a:pt x="1054519" y="30454"/>
                </a:lnTo>
                <a:lnTo>
                  <a:pt x="1054519" y="119926"/>
                </a:lnTo>
                <a:lnTo>
                  <a:pt x="1034580" y="119926"/>
                </a:lnTo>
                <a:lnTo>
                  <a:pt x="1044549" y="53911"/>
                </a:lnTo>
                <a:lnTo>
                  <a:pt x="1054519" y="119926"/>
                </a:lnTo>
                <a:lnTo>
                  <a:pt x="1054519" y="30454"/>
                </a:lnTo>
                <a:lnTo>
                  <a:pt x="1030300" y="30454"/>
                </a:lnTo>
                <a:lnTo>
                  <a:pt x="1009599" y="161798"/>
                </a:lnTo>
                <a:lnTo>
                  <a:pt x="1028115" y="161798"/>
                </a:lnTo>
                <a:lnTo>
                  <a:pt x="1032484" y="137668"/>
                </a:lnTo>
                <a:lnTo>
                  <a:pt x="1057376" y="137668"/>
                </a:lnTo>
                <a:lnTo>
                  <a:pt x="1060983" y="161798"/>
                </a:lnTo>
                <a:lnTo>
                  <a:pt x="1082357" y="161798"/>
                </a:lnTo>
                <a:close/>
              </a:path>
              <a:path w="1545590" h="1054735">
                <a:moveTo>
                  <a:pt x="1094409" y="220700"/>
                </a:moveTo>
                <a:lnTo>
                  <a:pt x="1092530" y="206616"/>
                </a:lnTo>
                <a:lnTo>
                  <a:pt x="1086853" y="196392"/>
                </a:lnTo>
                <a:lnTo>
                  <a:pt x="1077302" y="190169"/>
                </a:lnTo>
                <a:lnTo>
                  <a:pt x="1073797" y="189623"/>
                </a:lnTo>
                <a:lnTo>
                  <a:pt x="1073797" y="210058"/>
                </a:lnTo>
                <a:lnTo>
                  <a:pt x="1073797" y="248386"/>
                </a:lnTo>
                <a:lnTo>
                  <a:pt x="1070190" y="251218"/>
                </a:lnTo>
                <a:lnTo>
                  <a:pt x="1053858" y="251218"/>
                </a:lnTo>
                <a:lnTo>
                  <a:pt x="1053858" y="206514"/>
                </a:lnTo>
                <a:lnTo>
                  <a:pt x="1070190" y="206514"/>
                </a:lnTo>
                <a:lnTo>
                  <a:pt x="1073797" y="210058"/>
                </a:lnTo>
                <a:lnTo>
                  <a:pt x="1073797" y="189623"/>
                </a:lnTo>
                <a:lnTo>
                  <a:pt x="1063828" y="188061"/>
                </a:lnTo>
                <a:lnTo>
                  <a:pt x="1033157" y="188061"/>
                </a:lnTo>
                <a:lnTo>
                  <a:pt x="1033157" y="319366"/>
                </a:lnTo>
                <a:lnTo>
                  <a:pt x="1053858" y="319366"/>
                </a:lnTo>
                <a:lnTo>
                  <a:pt x="1053858" y="270395"/>
                </a:lnTo>
                <a:lnTo>
                  <a:pt x="1063828" y="270395"/>
                </a:lnTo>
                <a:lnTo>
                  <a:pt x="1077302" y="268185"/>
                </a:lnTo>
                <a:lnTo>
                  <a:pt x="1086853" y="261785"/>
                </a:lnTo>
                <a:lnTo>
                  <a:pt x="1092530" y="251523"/>
                </a:lnTo>
                <a:lnTo>
                  <a:pt x="1092568" y="251218"/>
                </a:lnTo>
                <a:lnTo>
                  <a:pt x="1094409" y="237731"/>
                </a:lnTo>
                <a:lnTo>
                  <a:pt x="1094409" y="220700"/>
                </a:lnTo>
                <a:close/>
              </a:path>
              <a:path w="1545590" h="1054735">
                <a:moveTo>
                  <a:pt x="1167828" y="30454"/>
                </a:moveTo>
                <a:lnTo>
                  <a:pt x="1108659" y="30454"/>
                </a:lnTo>
                <a:lnTo>
                  <a:pt x="1105814" y="129857"/>
                </a:lnTo>
                <a:lnTo>
                  <a:pt x="1105141" y="141922"/>
                </a:lnTo>
                <a:lnTo>
                  <a:pt x="1102296" y="143332"/>
                </a:lnTo>
                <a:lnTo>
                  <a:pt x="1092987" y="143332"/>
                </a:lnTo>
                <a:lnTo>
                  <a:pt x="1092987" y="161798"/>
                </a:lnTo>
                <a:lnTo>
                  <a:pt x="1095832" y="161798"/>
                </a:lnTo>
                <a:lnTo>
                  <a:pt x="1109167" y="159981"/>
                </a:lnTo>
                <a:lnTo>
                  <a:pt x="1118412" y="154165"/>
                </a:lnTo>
                <a:lnTo>
                  <a:pt x="1124026" y="143827"/>
                </a:lnTo>
                <a:lnTo>
                  <a:pt x="1126515" y="128435"/>
                </a:lnTo>
                <a:lnTo>
                  <a:pt x="1128610" y="48895"/>
                </a:lnTo>
                <a:lnTo>
                  <a:pt x="1146454" y="48895"/>
                </a:lnTo>
                <a:lnTo>
                  <a:pt x="1146454" y="161798"/>
                </a:lnTo>
                <a:lnTo>
                  <a:pt x="1167828" y="161798"/>
                </a:lnTo>
                <a:lnTo>
                  <a:pt x="1167828" y="48895"/>
                </a:lnTo>
                <a:lnTo>
                  <a:pt x="1167828" y="30454"/>
                </a:lnTo>
                <a:close/>
              </a:path>
              <a:path w="1545590" h="1054735">
                <a:moveTo>
                  <a:pt x="1169924" y="219290"/>
                </a:moveTo>
                <a:lnTo>
                  <a:pt x="1138580" y="186639"/>
                </a:lnTo>
                <a:lnTo>
                  <a:pt x="1124991" y="188849"/>
                </a:lnTo>
                <a:lnTo>
                  <a:pt x="1115174" y="195249"/>
                </a:lnTo>
                <a:lnTo>
                  <a:pt x="1109230" y="205498"/>
                </a:lnTo>
                <a:lnTo>
                  <a:pt x="1107236" y="219290"/>
                </a:lnTo>
                <a:lnTo>
                  <a:pt x="1107236" y="288137"/>
                </a:lnTo>
                <a:lnTo>
                  <a:pt x="1108951" y="299974"/>
                </a:lnTo>
                <a:lnTo>
                  <a:pt x="1127937" y="286918"/>
                </a:lnTo>
                <a:lnTo>
                  <a:pt x="1127937" y="208635"/>
                </a:lnTo>
                <a:lnTo>
                  <a:pt x="1132217" y="205092"/>
                </a:lnTo>
                <a:lnTo>
                  <a:pt x="1145032" y="205092"/>
                </a:lnTo>
                <a:lnTo>
                  <a:pt x="1149311" y="208635"/>
                </a:lnTo>
                <a:lnTo>
                  <a:pt x="1149311" y="272224"/>
                </a:lnTo>
                <a:lnTo>
                  <a:pt x="1169924" y="258064"/>
                </a:lnTo>
                <a:lnTo>
                  <a:pt x="1169924" y="219290"/>
                </a:lnTo>
                <a:close/>
              </a:path>
              <a:path w="1545590" h="1054735">
                <a:moveTo>
                  <a:pt x="1241907" y="188061"/>
                </a:moveTo>
                <a:lnTo>
                  <a:pt x="1185595" y="188061"/>
                </a:lnTo>
                <a:lnTo>
                  <a:pt x="1185595" y="247294"/>
                </a:lnTo>
                <a:lnTo>
                  <a:pt x="1206296" y="233057"/>
                </a:lnTo>
                <a:lnTo>
                  <a:pt x="1206296" y="206514"/>
                </a:lnTo>
                <a:lnTo>
                  <a:pt x="1241907" y="206514"/>
                </a:lnTo>
                <a:lnTo>
                  <a:pt x="1241907" y="188061"/>
                </a:lnTo>
                <a:close/>
              </a:path>
              <a:path w="1545590" h="1054735">
                <a:moveTo>
                  <a:pt x="1246187" y="112077"/>
                </a:moveTo>
                <a:lnTo>
                  <a:pt x="1224813" y="81076"/>
                </a:lnTo>
                <a:lnTo>
                  <a:pt x="1224813" y="101485"/>
                </a:lnTo>
                <a:lnTo>
                  <a:pt x="1224813" y="139788"/>
                </a:lnTo>
                <a:lnTo>
                  <a:pt x="1221295" y="143332"/>
                </a:lnTo>
                <a:lnTo>
                  <a:pt x="1204874" y="143332"/>
                </a:lnTo>
                <a:lnTo>
                  <a:pt x="1204874" y="98640"/>
                </a:lnTo>
                <a:lnTo>
                  <a:pt x="1221295" y="98640"/>
                </a:lnTo>
                <a:lnTo>
                  <a:pt x="1224813" y="101485"/>
                </a:lnTo>
                <a:lnTo>
                  <a:pt x="1224813" y="81076"/>
                </a:lnTo>
                <a:lnTo>
                  <a:pt x="1214843" y="79451"/>
                </a:lnTo>
                <a:lnTo>
                  <a:pt x="1204874" y="79451"/>
                </a:lnTo>
                <a:lnTo>
                  <a:pt x="1204874" y="30454"/>
                </a:lnTo>
                <a:lnTo>
                  <a:pt x="1184160" y="30454"/>
                </a:lnTo>
                <a:lnTo>
                  <a:pt x="1184160" y="161798"/>
                </a:lnTo>
                <a:lnTo>
                  <a:pt x="1214843" y="161798"/>
                </a:lnTo>
                <a:lnTo>
                  <a:pt x="1228471" y="159689"/>
                </a:lnTo>
                <a:lnTo>
                  <a:pt x="1238275" y="153454"/>
                </a:lnTo>
                <a:lnTo>
                  <a:pt x="1244142" y="143332"/>
                </a:lnTo>
                <a:lnTo>
                  <a:pt x="1246187" y="129146"/>
                </a:lnTo>
                <a:lnTo>
                  <a:pt x="1246187" y="112077"/>
                </a:lnTo>
                <a:close/>
              </a:path>
              <a:path w="1545590" h="1054735">
                <a:moveTo>
                  <a:pt x="1271752" y="188061"/>
                </a:moveTo>
                <a:lnTo>
                  <a:pt x="1256919" y="188061"/>
                </a:lnTo>
                <a:lnTo>
                  <a:pt x="1256919" y="198259"/>
                </a:lnTo>
                <a:lnTo>
                  <a:pt x="1271752" y="188061"/>
                </a:lnTo>
                <a:close/>
              </a:path>
              <a:path w="1545590" h="1054735">
                <a:moveTo>
                  <a:pt x="1325968" y="30454"/>
                </a:moveTo>
                <a:lnTo>
                  <a:pt x="1304594" y="30454"/>
                </a:lnTo>
                <a:lnTo>
                  <a:pt x="1304594" y="86537"/>
                </a:lnTo>
                <a:lnTo>
                  <a:pt x="1281137" y="86537"/>
                </a:lnTo>
                <a:lnTo>
                  <a:pt x="1281137" y="30454"/>
                </a:lnTo>
                <a:lnTo>
                  <a:pt x="1260436" y="30454"/>
                </a:lnTo>
                <a:lnTo>
                  <a:pt x="1260436" y="161798"/>
                </a:lnTo>
                <a:lnTo>
                  <a:pt x="1281137" y="161798"/>
                </a:lnTo>
                <a:lnTo>
                  <a:pt x="1281137" y="105740"/>
                </a:lnTo>
                <a:lnTo>
                  <a:pt x="1304594" y="105740"/>
                </a:lnTo>
                <a:lnTo>
                  <a:pt x="1304594" y="161798"/>
                </a:lnTo>
                <a:lnTo>
                  <a:pt x="1309966" y="161798"/>
                </a:lnTo>
                <a:lnTo>
                  <a:pt x="1325968" y="150799"/>
                </a:lnTo>
                <a:lnTo>
                  <a:pt x="1325968" y="105740"/>
                </a:lnTo>
                <a:lnTo>
                  <a:pt x="1325968" y="86537"/>
                </a:lnTo>
                <a:lnTo>
                  <a:pt x="1325968" y="30454"/>
                </a:lnTo>
                <a:close/>
              </a:path>
              <a:path w="1545590" h="1054735">
                <a:moveTo>
                  <a:pt x="1401826" y="98653"/>
                </a:moveTo>
                <a:lnTo>
                  <a:pt x="1401775" y="98310"/>
                </a:lnTo>
                <a:lnTo>
                  <a:pt x="1396085" y="88061"/>
                </a:lnTo>
                <a:lnTo>
                  <a:pt x="1386509" y="81661"/>
                </a:lnTo>
                <a:lnTo>
                  <a:pt x="1372971" y="79451"/>
                </a:lnTo>
                <a:lnTo>
                  <a:pt x="1363002" y="79451"/>
                </a:lnTo>
                <a:lnTo>
                  <a:pt x="1363002" y="30454"/>
                </a:lnTo>
                <a:lnTo>
                  <a:pt x="1342390" y="30454"/>
                </a:lnTo>
                <a:lnTo>
                  <a:pt x="1342390" y="139509"/>
                </a:lnTo>
                <a:lnTo>
                  <a:pt x="1363002" y="125336"/>
                </a:lnTo>
                <a:lnTo>
                  <a:pt x="1363002" y="98640"/>
                </a:lnTo>
                <a:lnTo>
                  <a:pt x="1379435" y="98640"/>
                </a:lnTo>
                <a:lnTo>
                  <a:pt x="1383042" y="101485"/>
                </a:lnTo>
                <a:lnTo>
                  <a:pt x="1383042" y="111569"/>
                </a:lnTo>
                <a:lnTo>
                  <a:pt x="1401826" y="98653"/>
                </a:lnTo>
                <a:close/>
              </a:path>
              <a:path w="1545590" h="1054735">
                <a:moveTo>
                  <a:pt x="1436420" y="30454"/>
                </a:moveTo>
                <a:lnTo>
                  <a:pt x="1415808" y="30454"/>
                </a:lnTo>
                <a:lnTo>
                  <a:pt x="1415808" y="89039"/>
                </a:lnTo>
                <a:lnTo>
                  <a:pt x="1436420" y="74879"/>
                </a:lnTo>
                <a:lnTo>
                  <a:pt x="1436420" y="30454"/>
                </a:lnTo>
                <a:close/>
              </a:path>
              <a:path w="1545590" h="1054735">
                <a:moveTo>
                  <a:pt x="1501038" y="30454"/>
                </a:moveTo>
                <a:lnTo>
                  <a:pt x="1452854" y="30454"/>
                </a:lnTo>
                <a:lnTo>
                  <a:pt x="1452854" y="63576"/>
                </a:lnTo>
                <a:lnTo>
                  <a:pt x="1501038" y="30454"/>
                </a:lnTo>
                <a:close/>
              </a:path>
              <a:path w="1545590" h="1054735">
                <a:moveTo>
                  <a:pt x="1545336" y="12"/>
                </a:moveTo>
                <a:lnTo>
                  <a:pt x="485940" y="0"/>
                </a:lnTo>
                <a:lnTo>
                  <a:pt x="485228" y="1422"/>
                </a:lnTo>
                <a:lnTo>
                  <a:pt x="723" y="1036218"/>
                </a:lnTo>
                <a:lnTo>
                  <a:pt x="0" y="1041501"/>
                </a:lnTo>
                <a:lnTo>
                  <a:pt x="0" y="1043533"/>
                </a:lnTo>
                <a:lnTo>
                  <a:pt x="1968" y="1048905"/>
                </a:lnTo>
                <a:lnTo>
                  <a:pt x="6527" y="1053084"/>
                </a:lnTo>
                <a:lnTo>
                  <a:pt x="11493" y="1054328"/>
                </a:lnTo>
                <a:lnTo>
                  <a:pt x="46101" y="1030541"/>
                </a:lnTo>
                <a:lnTo>
                  <a:pt x="68961" y="1014831"/>
                </a:lnTo>
                <a:lnTo>
                  <a:pt x="25654" y="1030541"/>
                </a:lnTo>
                <a:lnTo>
                  <a:pt x="501624" y="13436"/>
                </a:lnTo>
                <a:lnTo>
                  <a:pt x="1525803" y="13436"/>
                </a:lnTo>
                <a:lnTo>
                  <a:pt x="1545336" y="1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2292583" y="9031224"/>
            <a:ext cx="481965" cy="480059"/>
          </a:xfrm>
          <a:custGeom>
            <a:avLst/>
            <a:gdLst/>
            <a:ahLst/>
            <a:cxnLst/>
            <a:rect l="l" t="t" r="r" b="b"/>
            <a:pathLst>
              <a:path w="481965" h="480059">
                <a:moveTo>
                  <a:pt x="240792" y="0"/>
                </a:moveTo>
                <a:lnTo>
                  <a:pt x="192268" y="4876"/>
                </a:lnTo>
                <a:lnTo>
                  <a:pt x="147071" y="18863"/>
                </a:lnTo>
                <a:lnTo>
                  <a:pt x="106170" y="40993"/>
                </a:lnTo>
                <a:lnTo>
                  <a:pt x="70532" y="70304"/>
                </a:lnTo>
                <a:lnTo>
                  <a:pt x="41127" y="105827"/>
                </a:lnTo>
                <a:lnTo>
                  <a:pt x="18924" y="146600"/>
                </a:lnTo>
                <a:lnTo>
                  <a:pt x="4892" y="191656"/>
                </a:lnTo>
                <a:lnTo>
                  <a:pt x="0" y="240029"/>
                </a:lnTo>
                <a:lnTo>
                  <a:pt x="4892" y="288403"/>
                </a:lnTo>
                <a:lnTo>
                  <a:pt x="18924" y="333459"/>
                </a:lnTo>
                <a:lnTo>
                  <a:pt x="41127" y="374232"/>
                </a:lnTo>
                <a:lnTo>
                  <a:pt x="70532" y="409755"/>
                </a:lnTo>
                <a:lnTo>
                  <a:pt x="106170" y="439066"/>
                </a:lnTo>
                <a:lnTo>
                  <a:pt x="147071" y="461196"/>
                </a:lnTo>
                <a:lnTo>
                  <a:pt x="192268" y="475183"/>
                </a:lnTo>
                <a:lnTo>
                  <a:pt x="240792" y="480059"/>
                </a:lnTo>
                <a:lnTo>
                  <a:pt x="289315" y="475183"/>
                </a:lnTo>
                <a:lnTo>
                  <a:pt x="334512" y="461196"/>
                </a:lnTo>
                <a:lnTo>
                  <a:pt x="375413" y="439066"/>
                </a:lnTo>
                <a:lnTo>
                  <a:pt x="411051" y="409755"/>
                </a:lnTo>
                <a:lnTo>
                  <a:pt x="440456" y="374232"/>
                </a:lnTo>
                <a:lnTo>
                  <a:pt x="462659" y="333459"/>
                </a:lnTo>
                <a:lnTo>
                  <a:pt x="476691" y="288403"/>
                </a:lnTo>
                <a:lnTo>
                  <a:pt x="481584" y="240029"/>
                </a:lnTo>
                <a:lnTo>
                  <a:pt x="476691" y="191656"/>
                </a:lnTo>
                <a:lnTo>
                  <a:pt x="462659" y="146600"/>
                </a:lnTo>
                <a:lnTo>
                  <a:pt x="440456" y="105827"/>
                </a:lnTo>
                <a:lnTo>
                  <a:pt x="411051" y="70304"/>
                </a:lnTo>
                <a:lnTo>
                  <a:pt x="375413" y="40993"/>
                </a:lnTo>
                <a:lnTo>
                  <a:pt x="334512" y="18863"/>
                </a:lnTo>
                <a:lnTo>
                  <a:pt x="289315" y="4876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762" y="9274301"/>
            <a:ext cx="12275820" cy="0"/>
          </a:xfrm>
          <a:custGeom>
            <a:avLst/>
            <a:gdLst/>
            <a:ahLst/>
            <a:cxnLst/>
            <a:rect l="l" t="t" r="r" b="b"/>
            <a:pathLst>
              <a:path w="12275820">
                <a:moveTo>
                  <a:pt x="0" y="0"/>
                </a:moveTo>
                <a:lnTo>
                  <a:pt x="12275820" y="0"/>
                </a:lnTo>
              </a:path>
            </a:pathLst>
          </a:custGeom>
          <a:ln w="25400">
            <a:solidFill>
              <a:srgbClr val="00A1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12420" y="8672474"/>
            <a:ext cx="4996180" cy="1032510"/>
          </a:xfrm>
          <a:custGeom>
            <a:avLst/>
            <a:gdLst/>
            <a:ahLst/>
            <a:cxnLst/>
            <a:rect l="l" t="t" r="r" b="b"/>
            <a:pathLst>
              <a:path w="4996180" h="1032509">
                <a:moveTo>
                  <a:pt x="4954201" y="0"/>
                </a:moveTo>
                <a:lnTo>
                  <a:pt x="4939715" y="4381"/>
                </a:lnTo>
                <a:lnTo>
                  <a:pt x="4928061" y="14043"/>
                </a:lnTo>
                <a:lnTo>
                  <a:pt x="4921253" y="26971"/>
                </a:lnTo>
                <a:lnTo>
                  <a:pt x="4919802" y="41503"/>
                </a:lnTo>
                <a:lnTo>
                  <a:pt x="4924221" y="55981"/>
                </a:lnTo>
                <a:lnTo>
                  <a:pt x="4933849" y="67630"/>
                </a:lnTo>
                <a:lnTo>
                  <a:pt x="4946764" y="74434"/>
                </a:lnTo>
                <a:lnTo>
                  <a:pt x="4961297" y="75894"/>
                </a:lnTo>
                <a:lnTo>
                  <a:pt x="4975783" y="71513"/>
                </a:lnTo>
                <a:lnTo>
                  <a:pt x="4987438" y="61850"/>
                </a:lnTo>
                <a:lnTo>
                  <a:pt x="4992381" y="52463"/>
                </a:lnTo>
                <a:lnTo>
                  <a:pt x="4957622" y="52463"/>
                </a:lnTo>
                <a:lnTo>
                  <a:pt x="4949875" y="50164"/>
                </a:lnTo>
                <a:lnTo>
                  <a:pt x="4943271" y="37807"/>
                </a:lnTo>
                <a:lnTo>
                  <a:pt x="4945557" y="30111"/>
                </a:lnTo>
                <a:lnTo>
                  <a:pt x="4951653" y="26783"/>
                </a:lnTo>
                <a:lnTo>
                  <a:pt x="4957876" y="23443"/>
                </a:lnTo>
                <a:lnTo>
                  <a:pt x="4992355" y="23443"/>
                </a:lnTo>
                <a:lnTo>
                  <a:pt x="4991277" y="19913"/>
                </a:lnTo>
                <a:lnTo>
                  <a:pt x="4981649" y="8263"/>
                </a:lnTo>
                <a:lnTo>
                  <a:pt x="4968735" y="1460"/>
                </a:lnTo>
                <a:lnTo>
                  <a:pt x="4954201" y="0"/>
                </a:lnTo>
                <a:close/>
              </a:path>
              <a:path w="4996180" h="1032509">
                <a:moveTo>
                  <a:pt x="4957876" y="23443"/>
                </a:moveTo>
                <a:lnTo>
                  <a:pt x="4951780" y="26771"/>
                </a:lnTo>
                <a:lnTo>
                  <a:pt x="4945557" y="30111"/>
                </a:lnTo>
                <a:lnTo>
                  <a:pt x="4943271" y="37807"/>
                </a:lnTo>
                <a:lnTo>
                  <a:pt x="4949875" y="50164"/>
                </a:lnTo>
                <a:lnTo>
                  <a:pt x="4957622" y="52463"/>
                </a:lnTo>
                <a:lnTo>
                  <a:pt x="4963718" y="49123"/>
                </a:lnTo>
                <a:lnTo>
                  <a:pt x="4969941" y="45795"/>
                </a:lnTo>
                <a:lnTo>
                  <a:pt x="4972227" y="38099"/>
                </a:lnTo>
                <a:lnTo>
                  <a:pt x="4965623" y="25742"/>
                </a:lnTo>
                <a:lnTo>
                  <a:pt x="4957876" y="23443"/>
                </a:lnTo>
                <a:close/>
              </a:path>
              <a:path w="4996180" h="1032509">
                <a:moveTo>
                  <a:pt x="4992355" y="23443"/>
                </a:moveTo>
                <a:lnTo>
                  <a:pt x="4957876" y="23443"/>
                </a:lnTo>
                <a:lnTo>
                  <a:pt x="4965623" y="25742"/>
                </a:lnTo>
                <a:lnTo>
                  <a:pt x="4972227" y="38099"/>
                </a:lnTo>
                <a:lnTo>
                  <a:pt x="4969941" y="45795"/>
                </a:lnTo>
                <a:lnTo>
                  <a:pt x="4963718" y="49123"/>
                </a:lnTo>
                <a:lnTo>
                  <a:pt x="4957622" y="52463"/>
                </a:lnTo>
                <a:lnTo>
                  <a:pt x="4992381" y="52463"/>
                </a:lnTo>
                <a:lnTo>
                  <a:pt x="4994246" y="48923"/>
                </a:lnTo>
                <a:lnTo>
                  <a:pt x="4995697" y="34390"/>
                </a:lnTo>
                <a:lnTo>
                  <a:pt x="4992355" y="23443"/>
                </a:lnTo>
                <a:close/>
              </a:path>
              <a:path w="4996180" h="1032509">
                <a:moveTo>
                  <a:pt x="4890693" y="59524"/>
                </a:moveTo>
                <a:lnTo>
                  <a:pt x="4884597" y="62864"/>
                </a:lnTo>
                <a:lnTo>
                  <a:pt x="4878374" y="66192"/>
                </a:lnTo>
                <a:lnTo>
                  <a:pt x="4876088" y="73900"/>
                </a:lnTo>
                <a:lnTo>
                  <a:pt x="4882692" y="86245"/>
                </a:lnTo>
                <a:lnTo>
                  <a:pt x="4890439" y="88544"/>
                </a:lnTo>
                <a:lnTo>
                  <a:pt x="4902758" y="81876"/>
                </a:lnTo>
                <a:lnTo>
                  <a:pt x="4905171" y="74167"/>
                </a:lnTo>
                <a:lnTo>
                  <a:pt x="4901742" y="67995"/>
                </a:lnTo>
                <a:lnTo>
                  <a:pt x="4898440" y="61823"/>
                </a:lnTo>
                <a:lnTo>
                  <a:pt x="4890693" y="59524"/>
                </a:lnTo>
                <a:close/>
              </a:path>
              <a:path w="4996180" h="1032509">
                <a:moveTo>
                  <a:pt x="4823637" y="95109"/>
                </a:moveTo>
                <a:lnTo>
                  <a:pt x="4817414" y="98335"/>
                </a:lnTo>
                <a:lnTo>
                  <a:pt x="4811064" y="101574"/>
                </a:lnTo>
                <a:lnTo>
                  <a:pt x="4808651" y="109232"/>
                </a:lnTo>
                <a:lnTo>
                  <a:pt x="4811953" y="115455"/>
                </a:lnTo>
                <a:lnTo>
                  <a:pt x="4815128" y="121691"/>
                </a:lnTo>
                <a:lnTo>
                  <a:pt x="4822748" y="124129"/>
                </a:lnTo>
                <a:lnTo>
                  <a:pt x="4828971" y="120903"/>
                </a:lnTo>
                <a:lnTo>
                  <a:pt x="4829098" y="120890"/>
                </a:lnTo>
                <a:lnTo>
                  <a:pt x="4835321" y="117665"/>
                </a:lnTo>
                <a:lnTo>
                  <a:pt x="4837734" y="110007"/>
                </a:lnTo>
                <a:lnTo>
                  <a:pt x="4834432" y="103771"/>
                </a:lnTo>
                <a:lnTo>
                  <a:pt x="4831257" y="97548"/>
                </a:lnTo>
                <a:lnTo>
                  <a:pt x="4823637" y="95109"/>
                </a:lnTo>
                <a:close/>
              </a:path>
              <a:path w="4996180" h="1032509">
                <a:moveTo>
                  <a:pt x="4755819" y="130009"/>
                </a:moveTo>
                <a:lnTo>
                  <a:pt x="4743373" y="136473"/>
                </a:lnTo>
                <a:lnTo>
                  <a:pt x="4740960" y="144144"/>
                </a:lnTo>
                <a:lnTo>
                  <a:pt x="4747310" y="156603"/>
                </a:lnTo>
                <a:lnTo>
                  <a:pt x="4755057" y="159029"/>
                </a:lnTo>
                <a:lnTo>
                  <a:pt x="4767503" y="152577"/>
                </a:lnTo>
                <a:lnTo>
                  <a:pt x="4769916" y="144906"/>
                </a:lnTo>
                <a:lnTo>
                  <a:pt x="4766741" y="138683"/>
                </a:lnTo>
                <a:lnTo>
                  <a:pt x="4763439" y="132447"/>
                </a:lnTo>
                <a:lnTo>
                  <a:pt x="4755819" y="130009"/>
                </a:lnTo>
                <a:close/>
              </a:path>
              <a:path w="4996180" h="1032509">
                <a:moveTo>
                  <a:pt x="4687874" y="163994"/>
                </a:moveTo>
                <a:lnTo>
                  <a:pt x="4675301" y="170255"/>
                </a:lnTo>
                <a:lnTo>
                  <a:pt x="4672634" y="177875"/>
                </a:lnTo>
                <a:lnTo>
                  <a:pt x="4678984" y="190436"/>
                </a:lnTo>
                <a:lnTo>
                  <a:pt x="4686604" y="193001"/>
                </a:lnTo>
                <a:lnTo>
                  <a:pt x="4692827" y="189864"/>
                </a:lnTo>
                <a:lnTo>
                  <a:pt x="4699177" y="186740"/>
                </a:lnTo>
                <a:lnTo>
                  <a:pt x="4701717" y="179120"/>
                </a:lnTo>
                <a:lnTo>
                  <a:pt x="4698542" y="172833"/>
                </a:lnTo>
                <a:lnTo>
                  <a:pt x="4695494" y="166560"/>
                </a:lnTo>
                <a:lnTo>
                  <a:pt x="4687874" y="163994"/>
                </a:lnTo>
                <a:close/>
              </a:path>
              <a:path w="4996180" h="1032509">
                <a:moveTo>
                  <a:pt x="4619548" y="197522"/>
                </a:moveTo>
                <a:lnTo>
                  <a:pt x="4613325" y="200545"/>
                </a:lnTo>
                <a:lnTo>
                  <a:pt x="4606975" y="203567"/>
                </a:lnTo>
                <a:lnTo>
                  <a:pt x="4604181" y="211149"/>
                </a:lnTo>
                <a:lnTo>
                  <a:pt x="4610277" y="223811"/>
                </a:lnTo>
                <a:lnTo>
                  <a:pt x="4617897" y="226504"/>
                </a:lnTo>
                <a:lnTo>
                  <a:pt x="4630597" y="220446"/>
                </a:lnTo>
                <a:lnTo>
                  <a:pt x="4633264" y="212877"/>
                </a:lnTo>
                <a:lnTo>
                  <a:pt x="4627168" y="200215"/>
                </a:lnTo>
                <a:lnTo>
                  <a:pt x="4619548" y="197522"/>
                </a:lnTo>
                <a:close/>
              </a:path>
              <a:path w="4996180" h="1032509">
                <a:moveTo>
                  <a:pt x="4550714" y="230212"/>
                </a:moveTo>
                <a:lnTo>
                  <a:pt x="4538014" y="236270"/>
                </a:lnTo>
                <a:lnTo>
                  <a:pt x="4535347" y="243852"/>
                </a:lnTo>
                <a:lnTo>
                  <a:pt x="4541443" y="256501"/>
                </a:lnTo>
                <a:lnTo>
                  <a:pt x="4548936" y="259193"/>
                </a:lnTo>
                <a:lnTo>
                  <a:pt x="4561636" y="253148"/>
                </a:lnTo>
                <a:lnTo>
                  <a:pt x="4564303" y="245566"/>
                </a:lnTo>
                <a:lnTo>
                  <a:pt x="4561382" y="239229"/>
                </a:lnTo>
                <a:lnTo>
                  <a:pt x="4558334" y="232904"/>
                </a:lnTo>
                <a:lnTo>
                  <a:pt x="4550714" y="230212"/>
                </a:lnTo>
                <a:close/>
              </a:path>
              <a:path w="4996180" h="1032509">
                <a:moveTo>
                  <a:pt x="4481753" y="262153"/>
                </a:moveTo>
                <a:lnTo>
                  <a:pt x="4475403" y="265086"/>
                </a:lnTo>
                <a:lnTo>
                  <a:pt x="4468926" y="267995"/>
                </a:lnTo>
                <a:lnTo>
                  <a:pt x="4466132" y="275538"/>
                </a:lnTo>
                <a:lnTo>
                  <a:pt x="4471974" y="288289"/>
                </a:lnTo>
                <a:lnTo>
                  <a:pt x="4479594" y="291096"/>
                </a:lnTo>
                <a:lnTo>
                  <a:pt x="4492294" y="285254"/>
                </a:lnTo>
                <a:lnTo>
                  <a:pt x="4495088" y="277723"/>
                </a:lnTo>
                <a:lnTo>
                  <a:pt x="4489246" y="264959"/>
                </a:lnTo>
                <a:lnTo>
                  <a:pt x="4481753" y="262153"/>
                </a:lnTo>
                <a:close/>
              </a:path>
              <a:path w="4996180" h="1032509">
                <a:moveTo>
                  <a:pt x="4412538" y="293636"/>
                </a:moveTo>
                <a:lnTo>
                  <a:pt x="4406188" y="296455"/>
                </a:lnTo>
                <a:lnTo>
                  <a:pt x="4399711" y="299275"/>
                </a:lnTo>
                <a:lnTo>
                  <a:pt x="4396790" y="306768"/>
                </a:lnTo>
                <a:lnTo>
                  <a:pt x="4402378" y="319607"/>
                </a:lnTo>
                <a:lnTo>
                  <a:pt x="4409871" y="322541"/>
                </a:lnTo>
                <a:lnTo>
                  <a:pt x="4422698" y="316902"/>
                </a:lnTo>
                <a:lnTo>
                  <a:pt x="4425746" y="309409"/>
                </a:lnTo>
                <a:lnTo>
                  <a:pt x="4422825" y="302983"/>
                </a:lnTo>
                <a:lnTo>
                  <a:pt x="4420031" y="296557"/>
                </a:lnTo>
                <a:lnTo>
                  <a:pt x="4412538" y="293636"/>
                </a:lnTo>
                <a:close/>
              </a:path>
              <a:path w="4996180" h="1032509">
                <a:moveTo>
                  <a:pt x="4342688" y="324040"/>
                </a:moveTo>
                <a:lnTo>
                  <a:pt x="4329734" y="329678"/>
                </a:lnTo>
                <a:lnTo>
                  <a:pt x="4326813" y="337159"/>
                </a:lnTo>
                <a:lnTo>
                  <a:pt x="4329734" y="343585"/>
                </a:lnTo>
                <a:lnTo>
                  <a:pt x="4332528" y="350011"/>
                </a:lnTo>
                <a:lnTo>
                  <a:pt x="4340021" y="352932"/>
                </a:lnTo>
                <a:lnTo>
                  <a:pt x="4352848" y="347293"/>
                </a:lnTo>
                <a:lnTo>
                  <a:pt x="4355769" y="339813"/>
                </a:lnTo>
                <a:lnTo>
                  <a:pt x="4350181" y="326961"/>
                </a:lnTo>
                <a:lnTo>
                  <a:pt x="4342688" y="324040"/>
                </a:lnTo>
                <a:close/>
              </a:path>
              <a:path w="4996180" h="1032509">
                <a:moveTo>
                  <a:pt x="4272838" y="353961"/>
                </a:moveTo>
                <a:lnTo>
                  <a:pt x="4266361" y="356666"/>
                </a:lnTo>
                <a:lnTo>
                  <a:pt x="4266234" y="356679"/>
                </a:lnTo>
                <a:lnTo>
                  <a:pt x="4259884" y="359384"/>
                </a:lnTo>
                <a:lnTo>
                  <a:pt x="4256836" y="366826"/>
                </a:lnTo>
                <a:lnTo>
                  <a:pt x="4262170" y="379767"/>
                </a:lnTo>
                <a:lnTo>
                  <a:pt x="4269663" y="382815"/>
                </a:lnTo>
                <a:lnTo>
                  <a:pt x="4282617" y="377392"/>
                </a:lnTo>
                <a:lnTo>
                  <a:pt x="4285665" y="369950"/>
                </a:lnTo>
                <a:lnTo>
                  <a:pt x="4282998" y="363473"/>
                </a:lnTo>
                <a:lnTo>
                  <a:pt x="4280204" y="357009"/>
                </a:lnTo>
                <a:lnTo>
                  <a:pt x="4272838" y="353961"/>
                </a:lnTo>
                <a:close/>
              </a:path>
              <a:path w="4996180" h="1032509">
                <a:moveTo>
                  <a:pt x="4202480" y="383298"/>
                </a:moveTo>
                <a:lnTo>
                  <a:pt x="4189526" y="388721"/>
                </a:lnTo>
                <a:lnTo>
                  <a:pt x="4186478" y="396163"/>
                </a:lnTo>
                <a:lnTo>
                  <a:pt x="4191812" y="409104"/>
                </a:lnTo>
                <a:lnTo>
                  <a:pt x="4199305" y="412152"/>
                </a:lnTo>
                <a:lnTo>
                  <a:pt x="4212259" y="406729"/>
                </a:lnTo>
                <a:lnTo>
                  <a:pt x="4215307" y="399287"/>
                </a:lnTo>
                <a:lnTo>
                  <a:pt x="4212640" y="392823"/>
                </a:lnTo>
                <a:lnTo>
                  <a:pt x="4209846" y="386346"/>
                </a:lnTo>
                <a:lnTo>
                  <a:pt x="4202480" y="383298"/>
                </a:lnTo>
                <a:close/>
              </a:path>
              <a:path w="4996180" h="1032509">
                <a:moveTo>
                  <a:pt x="4131868" y="411619"/>
                </a:moveTo>
                <a:lnTo>
                  <a:pt x="4118914" y="416813"/>
                </a:lnTo>
                <a:lnTo>
                  <a:pt x="4115612" y="424205"/>
                </a:lnTo>
                <a:lnTo>
                  <a:pt x="4118279" y="430720"/>
                </a:lnTo>
                <a:lnTo>
                  <a:pt x="4120819" y="437235"/>
                </a:lnTo>
                <a:lnTo>
                  <a:pt x="4128185" y="440422"/>
                </a:lnTo>
                <a:lnTo>
                  <a:pt x="4141266" y="435228"/>
                </a:lnTo>
                <a:lnTo>
                  <a:pt x="4144441" y="427837"/>
                </a:lnTo>
                <a:lnTo>
                  <a:pt x="4139361" y="414807"/>
                </a:lnTo>
                <a:lnTo>
                  <a:pt x="4131868" y="411619"/>
                </a:lnTo>
                <a:close/>
              </a:path>
              <a:path w="4996180" h="1032509">
                <a:moveTo>
                  <a:pt x="4061129" y="439521"/>
                </a:moveTo>
                <a:lnTo>
                  <a:pt x="4054652" y="442023"/>
                </a:lnTo>
                <a:lnTo>
                  <a:pt x="4048048" y="444537"/>
                </a:lnTo>
                <a:lnTo>
                  <a:pt x="4044746" y="451878"/>
                </a:lnTo>
                <a:lnTo>
                  <a:pt x="4049826" y="464984"/>
                </a:lnTo>
                <a:lnTo>
                  <a:pt x="4057065" y="468261"/>
                </a:lnTo>
                <a:lnTo>
                  <a:pt x="4070273" y="463244"/>
                </a:lnTo>
                <a:lnTo>
                  <a:pt x="4073575" y="455891"/>
                </a:lnTo>
                <a:lnTo>
                  <a:pt x="4068495" y="442797"/>
                </a:lnTo>
                <a:lnTo>
                  <a:pt x="4061129" y="439521"/>
                </a:lnTo>
                <a:close/>
              </a:path>
              <a:path w="4996180" h="1032509">
                <a:moveTo>
                  <a:pt x="3989882" y="466597"/>
                </a:moveTo>
                <a:lnTo>
                  <a:pt x="3983405" y="469112"/>
                </a:lnTo>
                <a:lnTo>
                  <a:pt x="3976801" y="471626"/>
                </a:lnTo>
                <a:lnTo>
                  <a:pt x="3973499" y="478967"/>
                </a:lnTo>
                <a:lnTo>
                  <a:pt x="3976039" y="485520"/>
                </a:lnTo>
                <a:lnTo>
                  <a:pt x="3978452" y="492073"/>
                </a:lnTo>
                <a:lnTo>
                  <a:pt x="3985818" y="495350"/>
                </a:lnTo>
                <a:lnTo>
                  <a:pt x="3999026" y="490321"/>
                </a:lnTo>
                <a:lnTo>
                  <a:pt x="4002201" y="482980"/>
                </a:lnTo>
                <a:lnTo>
                  <a:pt x="3999788" y="476427"/>
                </a:lnTo>
                <a:lnTo>
                  <a:pt x="3997248" y="469886"/>
                </a:lnTo>
                <a:lnTo>
                  <a:pt x="3989882" y="466597"/>
                </a:lnTo>
                <a:close/>
              </a:path>
              <a:path w="4996180" h="1032509">
                <a:moveTo>
                  <a:pt x="3918635" y="493013"/>
                </a:moveTo>
                <a:lnTo>
                  <a:pt x="3905427" y="497801"/>
                </a:lnTo>
                <a:lnTo>
                  <a:pt x="3901998" y="505078"/>
                </a:lnTo>
                <a:lnTo>
                  <a:pt x="3906824" y="518273"/>
                </a:lnTo>
                <a:lnTo>
                  <a:pt x="3914063" y="521677"/>
                </a:lnTo>
                <a:lnTo>
                  <a:pt x="3927271" y="516889"/>
                </a:lnTo>
                <a:lnTo>
                  <a:pt x="3930700" y="509599"/>
                </a:lnTo>
                <a:lnTo>
                  <a:pt x="3925874" y="496417"/>
                </a:lnTo>
                <a:lnTo>
                  <a:pt x="3918635" y="493013"/>
                </a:lnTo>
                <a:close/>
              </a:path>
              <a:path w="4996180" h="1032509">
                <a:moveTo>
                  <a:pt x="3847134" y="518985"/>
                </a:moveTo>
                <a:lnTo>
                  <a:pt x="3833926" y="523569"/>
                </a:lnTo>
                <a:lnTo>
                  <a:pt x="3830370" y="530796"/>
                </a:lnTo>
                <a:lnTo>
                  <a:pt x="3834942" y="544054"/>
                </a:lnTo>
                <a:lnTo>
                  <a:pt x="3842181" y="547572"/>
                </a:lnTo>
                <a:lnTo>
                  <a:pt x="3855516" y="542988"/>
                </a:lnTo>
                <a:lnTo>
                  <a:pt x="3858945" y="535761"/>
                </a:lnTo>
                <a:lnTo>
                  <a:pt x="3854373" y="522503"/>
                </a:lnTo>
                <a:lnTo>
                  <a:pt x="3847134" y="518985"/>
                </a:lnTo>
                <a:close/>
              </a:path>
              <a:path w="4996180" h="1032509">
                <a:moveTo>
                  <a:pt x="3775125" y="543800"/>
                </a:moveTo>
                <a:lnTo>
                  <a:pt x="3761790" y="548385"/>
                </a:lnTo>
                <a:lnTo>
                  <a:pt x="3758361" y="555624"/>
                </a:lnTo>
                <a:lnTo>
                  <a:pt x="3762933" y="568883"/>
                </a:lnTo>
                <a:lnTo>
                  <a:pt x="3770172" y="572401"/>
                </a:lnTo>
                <a:lnTo>
                  <a:pt x="3783380" y="567816"/>
                </a:lnTo>
                <a:lnTo>
                  <a:pt x="3786936" y="560590"/>
                </a:lnTo>
                <a:lnTo>
                  <a:pt x="3782364" y="547331"/>
                </a:lnTo>
                <a:lnTo>
                  <a:pt x="3775125" y="543800"/>
                </a:lnTo>
                <a:close/>
              </a:path>
              <a:path w="4996180" h="1032509">
                <a:moveTo>
                  <a:pt x="3703116" y="568235"/>
                </a:moveTo>
                <a:lnTo>
                  <a:pt x="3696512" y="570420"/>
                </a:lnTo>
                <a:lnTo>
                  <a:pt x="3696385" y="570432"/>
                </a:lnTo>
                <a:lnTo>
                  <a:pt x="3689781" y="572617"/>
                </a:lnTo>
                <a:lnTo>
                  <a:pt x="3686098" y="579792"/>
                </a:lnTo>
                <a:lnTo>
                  <a:pt x="3688384" y="586460"/>
                </a:lnTo>
                <a:lnTo>
                  <a:pt x="3690543" y="593115"/>
                </a:lnTo>
                <a:lnTo>
                  <a:pt x="3697655" y="596747"/>
                </a:lnTo>
                <a:lnTo>
                  <a:pt x="3710990" y="592378"/>
                </a:lnTo>
                <a:lnTo>
                  <a:pt x="3714673" y="585202"/>
                </a:lnTo>
                <a:lnTo>
                  <a:pt x="3710355" y="571867"/>
                </a:lnTo>
                <a:lnTo>
                  <a:pt x="3703116" y="568235"/>
                </a:lnTo>
                <a:close/>
              </a:path>
              <a:path w="4996180" h="1032509">
                <a:moveTo>
                  <a:pt x="3630726" y="591946"/>
                </a:moveTo>
                <a:lnTo>
                  <a:pt x="3617264" y="596315"/>
                </a:lnTo>
                <a:lnTo>
                  <a:pt x="3613708" y="603490"/>
                </a:lnTo>
                <a:lnTo>
                  <a:pt x="3618026" y="616825"/>
                </a:lnTo>
                <a:lnTo>
                  <a:pt x="3625265" y="620458"/>
                </a:lnTo>
                <a:lnTo>
                  <a:pt x="3638600" y="616076"/>
                </a:lnTo>
                <a:lnTo>
                  <a:pt x="3642283" y="608901"/>
                </a:lnTo>
                <a:lnTo>
                  <a:pt x="3639997" y="602233"/>
                </a:lnTo>
                <a:lnTo>
                  <a:pt x="3637838" y="595578"/>
                </a:lnTo>
                <a:lnTo>
                  <a:pt x="3630726" y="591946"/>
                </a:lnTo>
                <a:close/>
              </a:path>
              <a:path w="4996180" h="1032509">
                <a:moveTo>
                  <a:pt x="3558209" y="614870"/>
                </a:moveTo>
                <a:lnTo>
                  <a:pt x="3544747" y="619048"/>
                </a:lnTo>
                <a:lnTo>
                  <a:pt x="3541064" y="626173"/>
                </a:lnTo>
                <a:lnTo>
                  <a:pt x="3543096" y="632866"/>
                </a:lnTo>
                <a:lnTo>
                  <a:pt x="3545255" y="639571"/>
                </a:lnTo>
                <a:lnTo>
                  <a:pt x="3552367" y="643305"/>
                </a:lnTo>
                <a:lnTo>
                  <a:pt x="3558971" y="641209"/>
                </a:lnTo>
                <a:lnTo>
                  <a:pt x="3559098" y="641209"/>
                </a:lnTo>
                <a:lnTo>
                  <a:pt x="3565702" y="639114"/>
                </a:lnTo>
                <a:lnTo>
                  <a:pt x="3569512" y="632002"/>
                </a:lnTo>
                <a:lnTo>
                  <a:pt x="3567353" y="625296"/>
                </a:lnTo>
                <a:lnTo>
                  <a:pt x="3565321" y="618603"/>
                </a:lnTo>
                <a:lnTo>
                  <a:pt x="3558209" y="614870"/>
                </a:lnTo>
                <a:close/>
              </a:path>
              <a:path w="4996180" h="1032509">
                <a:moveTo>
                  <a:pt x="3485565" y="637399"/>
                </a:moveTo>
                <a:lnTo>
                  <a:pt x="3472103" y="641400"/>
                </a:lnTo>
                <a:lnTo>
                  <a:pt x="3468293" y="648461"/>
                </a:lnTo>
                <a:lnTo>
                  <a:pt x="3470198" y="655192"/>
                </a:lnTo>
                <a:lnTo>
                  <a:pt x="3472230" y="661910"/>
                </a:lnTo>
                <a:lnTo>
                  <a:pt x="3479342" y="665746"/>
                </a:lnTo>
                <a:lnTo>
                  <a:pt x="3492804" y="661758"/>
                </a:lnTo>
                <a:lnTo>
                  <a:pt x="3496614" y="654684"/>
                </a:lnTo>
                <a:lnTo>
                  <a:pt x="3492550" y="641235"/>
                </a:lnTo>
                <a:lnTo>
                  <a:pt x="3485565" y="637399"/>
                </a:lnTo>
                <a:close/>
              </a:path>
              <a:path w="4996180" h="1032509">
                <a:moveTo>
                  <a:pt x="3412413" y="658875"/>
                </a:moveTo>
                <a:lnTo>
                  <a:pt x="3398951" y="662876"/>
                </a:lnTo>
                <a:lnTo>
                  <a:pt x="3395141" y="669937"/>
                </a:lnTo>
                <a:lnTo>
                  <a:pt x="3397046" y="676668"/>
                </a:lnTo>
                <a:lnTo>
                  <a:pt x="3399078" y="683386"/>
                </a:lnTo>
                <a:lnTo>
                  <a:pt x="3406190" y="687222"/>
                </a:lnTo>
                <a:lnTo>
                  <a:pt x="3419652" y="683234"/>
                </a:lnTo>
                <a:lnTo>
                  <a:pt x="3423462" y="676160"/>
                </a:lnTo>
                <a:lnTo>
                  <a:pt x="3421430" y="669442"/>
                </a:lnTo>
                <a:lnTo>
                  <a:pt x="3419525" y="662711"/>
                </a:lnTo>
                <a:lnTo>
                  <a:pt x="3412413" y="658875"/>
                </a:lnTo>
                <a:close/>
              </a:path>
              <a:path w="4996180" h="1032509">
                <a:moveTo>
                  <a:pt x="3339388" y="679906"/>
                </a:moveTo>
                <a:lnTo>
                  <a:pt x="3332657" y="681799"/>
                </a:lnTo>
                <a:lnTo>
                  <a:pt x="3325799" y="683691"/>
                </a:lnTo>
                <a:lnTo>
                  <a:pt x="3321862" y="690689"/>
                </a:lnTo>
                <a:lnTo>
                  <a:pt x="3325672" y="704201"/>
                </a:lnTo>
                <a:lnTo>
                  <a:pt x="3332657" y="708151"/>
                </a:lnTo>
                <a:lnTo>
                  <a:pt x="3346246" y="704367"/>
                </a:lnTo>
                <a:lnTo>
                  <a:pt x="3350183" y="697356"/>
                </a:lnTo>
                <a:lnTo>
                  <a:pt x="3346373" y="683856"/>
                </a:lnTo>
                <a:lnTo>
                  <a:pt x="3339388" y="679906"/>
                </a:lnTo>
                <a:close/>
              </a:path>
              <a:path w="4996180" h="1032509">
                <a:moveTo>
                  <a:pt x="3265855" y="700315"/>
                </a:moveTo>
                <a:lnTo>
                  <a:pt x="3252393" y="704100"/>
                </a:lnTo>
                <a:lnTo>
                  <a:pt x="3248456" y="711110"/>
                </a:lnTo>
                <a:lnTo>
                  <a:pt x="3252266" y="724610"/>
                </a:lnTo>
                <a:lnTo>
                  <a:pt x="3259251" y="728560"/>
                </a:lnTo>
                <a:lnTo>
                  <a:pt x="3272713" y="724775"/>
                </a:lnTo>
                <a:lnTo>
                  <a:pt x="3276650" y="717778"/>
                </a:lnTo>
                <a:lnTo>
                  <a:pt x="3274745" y="711021"/>
                </a:lnTo>
                <a:lnTo>
                  <a:pt x="3272967" y="704265"/>
                </a:lnTo>
                <a:lnTo>
                  <a:pt x="3265855" y="700315"/>
                </a:lnTo>
                <a:close/>
              </a:path>
              <a:path w="4996180" h="1032509">
                <a:moveTo>
                  <a:pt x="3192449" y="719848"/>
                </a:moveTo>
                <a:lnTo>
                  <a:pt x="3178860" y="723417"/>
                </a:lnTo>
                <a:lnTo>
                  <a:pt x="3174796" y="730363"/>
                </a:lnTo>
                <a:lnTo>
                  <a:pt x="3178352" y="743927"/>
                </a:lnTo>
                <a:lnTo>
                  <a:pt x="3185337" y="747978"/>
                </a:lnTo>
                <a:lnTo>
                  <a:pt x="3198926" y="744410"/>
                </a:lnTo>
                <a:lnTo>
                  <a:pt x="3202990" y="737463"/>
                </a:lnTo>
                <a:lnTo>
                  <a:pt x="3199434" y="723899"/>
                </a:lnTo>
                <a:lnTo>
                  <a:pt x="3192449" y="719848"/>
                </a:lnTo>
                <a:close/>
              </a:path>
              <a:path w="4996180" h="1032509">
                <a:moveTo>
                  <a:pt x="3118789" y="738999"/>
                </a:moveTo>
                <a:lnTo>
                  <a:pt x="3105200" y="742365"/>
                </a:lnTo>
                <a:lnTo>
                  <a:pt x="3101009" y="749261"/>
                </a:lnTo>
                <a:lnTo>
                  <a:pt x="3102787" y="756068"/>
                </a:lnTo>
                <a:lnTo>
                  <a:pt x="3104438" y="762875"/>
                </a:lnTo>
                <a:lnTo>
                  <a:pt x="3111296" y="767028"/>
                </a:lnTo>
                <a:lnTo>
                  <a:pt x="3124885" y="763650"/>
                </a:lnTo>
                <a:lnTo>
                  <a:pt x="3129076" y="756767"/>
                </a:lnTo>
                <a:lnTo>
                  <a:pt x="3125774" y="743152"/>
                </a:lnTo>
                <a:lnTo>
                  <a:pt x="3118789" y="738999"/>
                </a:lnTo>
                <a:close/>
              </a:path>
              <a:path w="4996180" h="1032509">
                <a:moveTo>
                  <a:pt x="3044875" y="757237"/>
                </a:moveTo>
                <a:lnTo>
                  <a:pt x="3031159" y="760615"/>
                </a:lnTo>
                <a:lnTo>
                  <a:pt x="3027095" y="767498"/>
                </a:lnTo>
                <a:lnTo>
                  <a:pt x="3030397" y="781113"/>
                </a:lnTo>
                <a:lnTo>
                  <a:pt x="3037255" y="785266"/>
                </a:lnTo>
                <a:lnTo>
                  <a:pt x="3050971" y="781900"/>
                </a:lnTo>
                <a:lnTo>
                  <a:pt x="3055035" y="775004"/>
                </a:lnTo>
                <a:lnTo>
                  <a:pt x="3051733" y="761390"/>
                </a:lnTo>
                <a:lnTo>
                  <a:pt x="3044875" y="757237"/>
                </a:lnTo>
                <a:close/>
              </a:path>
              <a:path w="4996180" h="1032509">
                <a:moveTo>
                  <a:pt x="2970961" y="774953"/>
                </a:moveTo>
                <a:lnTo>
                  <a:pt x="2957245" y="778103"/>
                </a:lnTo>
                <a:lnTo>
                  <a:pt x="2952927" y="784923"/>
                </a:lnTo>
                <a:lnTo>
                  <a:pt x="2954578" y="791755"/>
                </a:lnTo>
                <a:lnTo>
                  <a:pt x="2956102" y="798588"/>
                </a:lnTo>
                <a:lnTo>
                  <a:pt x="2962960" y="802855"/>
                </a:lnTo>
                <a:lnTo>
                  <a:pt x="2969691" y="801280"/>
                </a:lnTo>
                <a:lnTo>
                  <a:pt x="2976549" y="799705"/>
                </a:lnTo>
                <a:lnTo>
                  <a:pt x="2980867" y="792886"/>
                </a:lnTo>
                <a:lnTo>
                  <a:pt x="2979343" y="786053"/>
                </a:lnTo>
                <a:lnTo>
                  <a:pt x="2977692" y="779208"/>
                </a:lnTo>
                <a:lnTo>
                  <a:pt x="2970961" y="774953"/>
                </a:lnTo>
                <a:close/>
              </a:path>
              <a:path w="4996180" h="1032509">
                <a:moveTo>
                  <a:pt x="2896666" y="792047"/>
                </a:moveTo>
                <a:lnTo>
                  <a:pt x="2882950" y="795197"/>
                </a:lnTo>
                <a:lnTo>
                  <a:pt x="2878632" y="802017"/>
                </a:lnTo>
                <a:lnTo>
                  <a:pt x="2880283" y="808849"/>
                </a:lnTo>
                <a:lnTo>
                  <a:pt x="2881807" y="815682"/>
                </a:lnTo>
                <a:lnTo>
                  <a:pt x="2888665" y="819949"/>
                </a:lnTo>
                <a:lnTo>
                  <a:pt x="2902381" y="816787"/>
                </a:lnTo>
                <a:lnTo>
                  <a:pt x="2906572" y="809980"/>
                </a:lnTo>
                <a:lnTo>
                  <a:pt x="2905048" y="803134"/>
                </a:lnTo>
                <a:lnTo>
                  <a:pt x="2903397" y="796302"/>
                </a:lnTo>
                <a:lnTo>
                  <a:pt x="2896666" y="792047"/>
                </a:lnTo>
                <a:close/>
              </a:path>
              <a:path w="4996180" h="1032509">
                <a:moveTo>
                  <a:pt x="2822371" y="808227"/>
                </a:moveTo>
                <a:lnTo>
                  <a:pt x="2815513" y="809713"/>
                </a:lnTo>
                <a:lnTo>
                  <a:pt x="2808528" y="811186"/>
                </a:lnTo>
                <a:lnTo>
                  <a:pt x="2804210" y="817943"/>
                </a:lnTo>
                <a:lnTo>
                  <a:pt x="2805734" y="824801"/>
                </a:lnTo>
                <a:lnTo>
                  <a:pt x="2807131" y="831659"/>
                </a:lnTo>
                <a:lnTo>
                  <a:pt x="2813989" y="836015"/>
                </a:lnTo>
                <a:lnTo>
                  <a:pt x="2827705" y="833068"/>
                </a:lnTo>
                <a:lnTo>
                  <a:pt x="2832023" y="826312"/>
                </a:lnTo>
                <a:lnTo>
                  <a:pt x="2830499" y="819454"/>
                </a:lnTo>
                <a:lnTo>
                  <a:pt x="2829102" y="812596"/>
                </a:lnTo>
                <a:lnTo>
                  <a:pt x="2822371" y="808227"/>
                </a:lnTo>
                <a:close/>
              </a:path>
              <a:path w="4996180" h="1032509">
                <a:moveTo>
                  <a:pt x="2747949" y="824051"/>
                </a:moveTo>
                <a:lnTo>
                  <a:pt x="2734106" y="826820"/>
                </a:lnTo>
                <a:lnTo>
                  <a:pt x="2729661" y="833513"/>
                </a:lnTo>
                <a:lnTo>
                  <a:pt x="2732455" y="847267"/>
                </a:lnTo>
                <a:lnTo>
                  <a:pt x="2739186" y="851725"/>
                </a:lnTo>
                <a:lnTo>
                  <a:pt x="2752902" y="848956"/>
                </a:lnTo>
                <a:lnTo>
                  <a:pt x="2757347" y="842263"/>
                </a:lnTo>
                <a:lnTo>
                  <a:pt x="2756077" y="835392"/>
                </a:lnTo>
                <a:lnTo>
                  <a:pt x="2754680" y="828509"/>
                </a:lnTo>
                <a:lnTo>
                  <a:pt x="2747949" y="824051"/>
                </a:lnTo>
                <a:close/>
              </a:path>
              <a:path w="4996180" h="1032509">
                <a:moveTo>
                  <a:pt x="2673146" y="838961"/>
                </a:moveTo>
                <a:lnTo>
                  <a:pt x="2659430" y="841730"/>
                </a:lnTo>
                <a:lnTo>
                  <a:pt x="2654985" y="848423"/>
                </a:lnTo>
                <a:lnTo>
                  <a:pt x="2656382" y="855293"/>
                </a:lnTo>
                <a:lnTo>
                  <a:pt x="2657652" y="862177"/>
                </a:lnTo>
                <a:lnTo>
                  <a:pt x="2664383" y="866634"/>
                </a:lnTo>
                <a:lnTo>
                  <a:pt x="2671241" y="865250"/>
                </a:lnTo>
                <a:lnTo>
                  <a:pt x="2678226" y="863866"/>
                </a:lnTo>
                <a:lnTo>
                  <a:pt x="2682671" y="857173"/>
                </a:lnTo>
                <a:lnTo>
                  <a:pt x="2679877" y="843419"/>
                </a:lnTo>
                <a:lnTo>
                  <a:pt x="2673146" y="838961"/>
                </a:lnTo>
                <a:close/>
              </a:path>
              <a:path w="4996180" h="1032509">
                <a:moveTo>
                  <a:pt x="2598470" y="853363"/>
                </a:moveTo>
                <a:lnTo>
                  <a:pt x="2584754" y="855941"/>
                </a:lnTo>
                <a:lnTo>
                  <a:pt x="2580182" y="862570"/>
                </a:lnTo>
                <a:lnTo>
                  <a:pt x="2582722" y="876363"/>
                </a:lnTo>
                <a:lnTo>
                  <a:pt x="2589326" y="880909"/>
                </a:lnTo>
                <a:lnTo>
                  <a:pt x="2603169" y="878331"/>
                </a:lnTo>
                <a:lnTo>
                  <a:pt x="2607741" y="871702"/>
                </a:lnTo>
                <a:lnTo>
                  <a:pt x="2605201" y="857910"/>
                </a:lnTo>
                <a:lnTo>
                  <a:pt x="2598470" y="853363"/>
                </a:lnTo>
                <a:close/>
              </a:path>
              <a:path w="4996180" h="1032509">
                <a:moveTo>
                  <a:pt x="2523540" y="867193"/>
                </a:moveTo>
                <a:lnTo>
                  <a:pt x="2509697" y="869771"/>
                </a:lnTo>
                <a:lnTo>
                  <a:pt x="2505252" y="876401"/>
                </a:lnTo>
                <a:lnTo>
                  <a:pt x="2507792" y="890193"/>
                </a:lnTo>
                <a:lnTo>
                  <a:pt x="2514396" y="894740"/>
                </a:lnTo>
                <a:lnTo>
                  <a:pt x="2528239" y="892161"/>
                </a:lnTo>
                <a:lnTo>
                  <a:pt x="2532811" y="885532"/>
                </a:lnTo>
                <a:lnTo>
                  <a:pt x="2531414" y="878636"/>
                </a:lnTo>
                <a:lnTo>
                  <a:pt x="2530144" y="871740"/>
                </a:lnTo>
                <a:lnTo>
                  <a:pt x="2523540" y="867193"/>
                </a:lnTo>
                <a:close/>
              </a:path>
              <a:path w="4996180" h="1032509">
                <a:moveTo>
                  <a:pt x="2448610" y="880160"/>
                </a:moveTo>
                <a:lnTo>
                  <a:pt x="2434767" y="882509"/>
                </a:lnTo>
                <a:lnTo>
                  <a:pt x="2430195" y="889063"/>
                </a:lnTo>
                <a:lnTo>
                  <a:pt x="2432481" y="902893"/>
                </a:lnTo>
                <a:lnTo>
                  <a:pt x="2439085" y="907554"/>
                </a:lnTo>
                <a:lnTo>
                  <a:pt x="2452928" y="905204"/>
                </a:lnTo>
                <a:lnTo>
                  <a:pt x="2457500" y="898638"/>
                </a:lnTo>
                <a:lnTo>
                  <a:pt x="2455214" y="884808"/>
                </a:lnTo>
                <a:lnTo>
                  <a:pt x="2448610" y="880160"/>
                </a:lnTo>
                <a:close/>
              </a:path>
              <a:path w="4996180" h="1032509">
                <a:moveTo>
                  <a:pt x="2373680" y="892758"/>
                </a:moveTo>
                <a:lnTo>
                  <a:pt x="2359710" y="894905"/>
                </a:lnTo>
                <a:lnTo>
                  <a:pt x="2355011" y="901394"/>
                </a:lnTo>
                <a:lnTo>
                  <a:pt x="2356154" y="908329"/>
                </a:lnTo>
                <a:lnTo>
                  <a:pt x="2357170" y="915263"/>
                </a:lnTo>
                <a:lnTo>
                  <a:pt x="2363647" y="920013"/>
                </a:lnTo>
                <a:lnTo>
                  <a:pt x="2377490" y="917854"/>
                </a:lnTo>
                <a:lnTo>
                  <a:pt x="2382316" y="911364"/>
                </a:lnTo>
                <a:lnTo>
                  <a:pt x="2381173" y="904442"/>
                </a:lnTo>
                <a:lnTo>
                  <a:pt x="2380157" y="897508"/>
                </a:lnTo>
                <a:lnTo>
                  <a:pt x="2373680" y="892758"/>
                </a:lnTo>
                <a:close/>
              </a:path>
              <a:path w="4996180" h="1032509">
                <a:moveTo>
                  <a:pt x="2298369" y="904379"/>
                </a:moveTo>
                <a:lnTo>
                  <a:pt x="2284399" y="906525"/>
                </a:lnTo>
                <a:lnTo>
                  <a:pt x="2279700" y="913028"/>
                </a:lnTo>
                <a:lnTo>
                  <a:pt x="2280716" y="919949"/>
                </a:lnTo>
                <a:lnTo>
                  <a:pt x="2281859" y="926883"/>
                </a:lnTo>
                <a:lnTo>
                  <a:pt x="2288336" y="931633"/>
                </a:lnTo>
                <a:lnTo>
                  <a:pt x="2302179" y="929474"/>
                </a:lnTo>
                <a:lnTo>
                  <a:pt x="2307005" y="922984"/>
                </a:lnTo>
                <a:lnTo>
                  <a:pt x="2305862" y="916063"/>
                </a:lnTo>
                <a:lnTo>
                  <a:pt x="2304846" y="909129"/>
                </a:lnTo>
                <a:lnTo>
                  <a:pt x="2298369" y="904379"/>
                </a:lnTo>
                <a:close/>
              </a:path>
              <a:path w="4996180" h="1032509">
                <a:moveTo>
                  <a:pt x="2223058" y="915555"/>
                </a:moveTo>
                <a:lnTo>
                  <a:pt x="2216200" y="916533"/>
                </a:lnTo>
                <a:lnTo>
                  <a:pt x="2209215" y="917511"/>
                </a:lnTo>
                <a:lnTo>
                  <a:pt x="2204389" y="923937"/>
                </a:lnTo>
                <a:lnTo>
                  <a:pt x="2205278" y="930884"/>
                </a:lnTo>
                <a:lnTo>
                  <a:pt x="2206294" y="937831"/>
                </a:lnTo>
                <a:lnTo>
                  <a:pt x="2212771" y="942669"/>
                </a:lnTo>
                <a:lnTo>
                  <a:pt x="2226614" y="940701"/>
                </a:lnTo>
                <a:lnTo>
                  <a:pt x="2231440" y="934275"/>
                </a:lnTo>
                <a:lnTo>
                  <a:pt x="2230551" y="927328"/>
                </a:lnTo>
                <a:lnTo>
                  <a:pt x="2229535" y="920394"/>
                </a:lnTo>
                <a:lnTo>
                  <a:pt x="2223058" y="915555"/>
                </a:lnTo>
                <a:close/>
              </a:path>
              <a:path w="4996180" h="1032509">
                <a:moveTo>
                  <a:pt x="2147620" y="926121"/>
                </a:moveTo>
                <a:lnTo>
                  <a:pt x="2133650" y="928090"/>
                </a:lnTo>
                <a:lnTo>
                  <a:pt x="2128824" y="934516"/>
                </a:lnTo>
                <a:lnTo>
                  <a:pt x="2130856" y="948397"/>
                </a:lnTo>
                <a:lnTo>
                  <a:pt x="2137206" y="953236"/>
                </a:lnTo>
                <a:lnTo>
                  <a:pt x="2151176" y="951280"/>
                </a:lnTo>
                <a:lnTo>
                  <a:pt x="2156002" y="944854"/>
                </a:lnTo>
                <a:lnTo>
                  <a:pt x="2154986" y="937907"/>
                </a:lnTo>
                <a:lnTo>
                  <a:pt x="2154097" y="930960"/>
                </a:lnTo>
                <a:lnTo>
                  <a:pt x="2147620" y="926121"/>
                </a:lnTo>
                <a:close/>
              </a:path>
              <a:path w="4996180" h="1032509">
                <a:moveTo>
                  <a:pt x="2072182" y="935837"/>
                </a:moveTo>
                <a:lnTo>
                  <a:pt x="2058212" y="937589"/>
                </a:lnTo>
                <a:lnTo>
                  <a:pt x="2053386" y="943939"/>
                </a:lnTo>
                <a:lnTo>
                  <a:pt x="2054148" y="950899"/>
                </a:lnTo>
                <a:lnTo>
                  <a:pt x="2055037" y="957864"/>
                </a:lnTo>
                <a:lnTo>
                  <a:pt x="2061387" y="962796"/>
                </a:lnTo>
                <a:lnTo>
                  <a:pt x="2075357" y="961045"/>
                </a:lnTo>
                <a:lnTo>
                  <a:pt x="2080310" y="954695"/>
                </a:lnTo>
                <a:lnTo>
                  <a:pt x="2078532" y="940777"/>
                </a:lnTo>
                <a:lnTo>
                  <a:pt x="2072182" y="935837"/>
                </a:lnTo>
                <a:close/>
              </a:path>
              <a:path w="4996180" h="1032509">
                <a:moveTo>
                  <a:pt x="1996744" y="945209"/>
                </a:moveTo>
                <a:lnTo>
                  <a:pt x="1982774" y="946771"/>
                </a:lnTo>
                <a:lnTo>
                  <a:pt x="1977694" y="953058"/>
                </a:lnTo>
                <a:lnTo>
                  <a:pt x="1978583" y="960028"/>
                </a:lnTo>
                <a:lnTo>
                  <a:pt x="1979345" y="966997"/>
                </a:lnTo>
                <a:lnTo>
                  <a:pt x="1985568" y="972016"/>
                </a:lnTo>
                <a:lnTo>
                  <a:pt x="1999538" y="970454"/>
                </a:lnTo>
                <a:lnTo>
                  <a:pt x="2004618" y="964172"/>
                </a:lnTo>
                <a:lnTo>
                  <a:pt x="2003729" y="957201"/>
                </a:lnTo>
                <a:lnTo>
                  <a:pt x="2002967" y="950226"/>
                </a:lnTo>
                <a:lnTo>
                  <a:pt x="1996744" y="945209"/>
                </a:lnTo>
                <a:close/>
              </a:path>
              <a:path w="4996180" h="1032509">
                <a:moveTo>
                  <a:pt x="1920925" y="953604"/>
                </a:moveTo>
                <a:lnTo>
                  <a:pt x="1906955" y="955166"/>
                </a:lnTo>
                <a:lnTo>
                  <a:pt x="1902002" y="961449"/>
                </a:lnTo>
                <a:lnTo>
                  <a:pt x="1903526" y="975390"/>
                </a:lnTo>
                <a:lnTo>
                  <a:pt x="1909876" y="980409"/>
                </a:lnTo>
                <a:lnTo>
                  <a:pt x="1923846" y="978847"/>
                </a:lnTo>
                <a:lnTo>
                  <a:pt x="1928799" y="972563"/>
                </a:lnTo>
                <a:lnTo>
                  <a:pt x="1927275" y="958622"/>
                </a:lnTo>
                <a:lnTo>
                  <a:pt x="1920925" y="953604"/>
                </a:lnTo>
                <a:close/>
              </a:path>
              <a:path w="4996180" h="1032509">
                <a:moveTo>
                  <a:pt x="1845360" y="961592"/>
                </a:moveTo>
                <a:lnTo>
                  <a:pt x="1831390" y="962932"/>
                </a:lnTo>
                <a:lnTo>
                  <a:pt x="1826310" y="969134"/>
                </a:lnTo>
                <a:lnTo>
                  <a:pt x="1827580" y="983098"/>
                </a:lnTo>
                <a:lnTo>
                  <a:pt x="1833803" y="988217"/>
                </a:lnTo>
                <a:lnTo>
                  <a:pt x="1847773" y="986877"/>
                </a:lnTo>
                <a:lnTo>
                  <a:pt x="1852853" y="980674"/>
                </a:lnTo>
                <a:lnTo>
                  <a:pt x="1851583" y="966710"/>
                </a:lnTo>
                <a:lnTo>
                  <a:pt x="1845360" y="961592"/>
                </a:lnTo>
                <a:close/>
              </a:path>
              <a:path w="4996180" h="1032509">
                <a:moveTo>
                  <a:pt x="1769541" y="968838"/>
                </a:moveTo>
                <a:lnTo>
                  <a:pt x="1755444" y="970178"/>
                </a:lnTo>
                <a:lnTo>
                  <a:pt x="1750364" y="976380"/>
                </a:lnTo>
                <a:lnTo>
                  <a:pt x="1750999" y="983361"/>
                </a:lnTo>
                <a:lnTo>
                  <a:pt x="1751761" y="990344"/>
                </a:lnTo>
                <a:lnTo>
                  <a:pt x="1757857" y="995462"/>
                </a:lnTo>
                <a:lnTo>
                  <a:pt x="1771954" y="994122"/>
                </a:lnTo>
                <a:lnTo>
                  <a:pt x="1777034" y="987921"/>
                </a:lnTo>
                <a:lnTo>
                  <a:pt x="1776399" y="980938"/>
                </a:lnTo>
                <a:lnTo>
                  <a:pt x="1775637" y="973956"/>
                </a:lnTo>
                <a:lnTo>
                  <a:pt x="1769541" y="968838"/>
                </a:lnTo>
                <a:close/>
              </a:path>
              <a:path w="4996180" h="1032509">
                <a:moveTo>
                  <a:pt x="1693722" y="975374"/>
                </a:moveTo>
                <a:lnTo>
                  <a:pt x="1679752" y="976516"/>
                </a:lnTo>
                <a:lnTo>
                  <a:pt x="1674545" y="982644"/>
                </a:lnTo>
                <a:lnTo>
                  <a:pt x="1675053" y="989635"/>
                </a:lnTo>
                <a:lnTo>
                  <a:pt x="1675688" y="996627"/>
                </a:lnTo>
                <a:lnTo>
                  <a:pt x="1681784" y="1001832"/>
                </a:lnTo>
                <a:lnTo>
                  <a:pt x="1695754" y="1000691"/>
                </a:lnTo>
                <a:lnTo>
                  <a:pt x="1700961" y="994562"/>
                </a:lnTo>
                <a:lnTo>
                  <a:pt x="1700453" y="987570"/>
                </a:lnTo>
                <a:lnTo>
                  <a:pt x="1699818" y="980580"/>
                </a:lnTo>
                <a:lnTo>
                  <a:pt x="1693722" y="975374"/>
                </a:lnTo>
                <a:close/>
              </a:path>
              <a:path w="4996180" h="1032509">
                <a:moveTo>
                  <a:pt x="1617903" y="981588"/>
                </a:moveTo>
                <a:lnTo>
                  <a:pt x="1603933" y="982532"/>
                </a:lnTo>
                <a:lnTo>
                  <a:pt x="1598599" y="988586"/>
                </a:lnTo>
                <a:lnTo>
                  <a:pt x="1599615" y="1002583"/>
                </a:lnTo>
                <a:lnTo>
                  <a:pt x="1605584" y="1007874"/>
                </a:lnTo>
                <a:lnTo>
                  <a:pt x="1619681" y="1006931"/>
                </a:lnTo>
                <a:lnTo>
                  <a:pt x="1624888" y="1000877"/>
                </a:lnTo>
                <a:lnTo>
                  <a:pt x="1624507" y="993878"/>
                </a:lnTo>
                <a:lnTo>
                  <a:pt x="1623999" y="986881"/>
                </a:lnTo>
                <a:lnTo>
                  <a:pt x="1617903" y="981588"/>
                </a:lnTo>
                <a:close/>
              </a:path>
              <a:path w="4996180" h="1032509">
                <a:moveTo>
                  <a:pt x="1541830" y="986681"/>
                </a:moveTo>
                <a:lnTo>
                  <a:pt x="1527860" y="987625"/>
                </a:lnTo>
                <a:lnTo>
                  <a:pt x="1522526" y="993679"/>
                </a:lnTo>
                <a:lnTo>
                  <a:pt x="1523542" y="1007676"/>
                </a:lnTo>
                <a:lnTo>
                  <a:pt x="1529511" y="1012966"/>
                </a:lnTo>
                <a:lnTo>
                  <a:pt x="1543608" y="1012024"/>
                </a:lnTo>
                <a:lnTo>
                  <a:pt x="1548815" y="1005970"/>
                </a:lnTo>
                <a:lnTo>
                  <a:pt x="1548434" y="998971"/>
                </a:lnTo>
                <a:lnTo>
                  <a:pt x="1547926" y="991973"/>
                </a:lnTo>
                <a:lnTo>
                  <a:pt x="1541830" y="986681"/>
                </a:lnTo>
                <a:close/>
              </a:path>
              <a:path w="4996180" h="1032509">
                <a:moveTo>
                  <a:pt x="1466011" y="991503"/>
                </a:moveTo>
                <a:lnTo>
                  <a:pt x="1451914" y="992249"/>
                </a:lnTo>
                <a:lnTo>
                  <a:pt x="1446580" y="998228"/>
                </a:lnTo>
                <a:lnTo>
                  <a:pt x="1447342" y="1012236"/>
                </a:lnTo>
                <a:lnTo>
                  <a:pt x="1453311" y="1017613"/>
                </a:lnTo>
                <a:lnTo>
                  <a:pt x="1467281" y="1016868"/>
                </a:lnTo>
                <a:lnTo>
                  <a:pt x="1472742" y="1010889"/>
                </a:lnTo>
                <a:lnTo>
                  <a:pt x="1471980" y="996881"/>
                </a:lnTo>
                <a:lnTo>
                  <a:pt x="1466011" y="991503"/>
                </a:lnTo>
                <a:close/>
              </a:path>
              <a:path w="4996180" h="1032509">
                <a:moveTo>
                  <a:pt x="1389811" y="995524"/>
                </a:moveTo>
                <a:lnTo>
                  <a:pt x="1375841" y="996270"/>
                </a:lnTo>
                <a:lnTo>
                  <a:pt x="1370507" y="1002249"/>
                </a:lnTo>
                <a:lnTo>
                  <a:pt x="1370888" y="1009254"/>
                </a:lnTo>
                <a:lnTo>
                  <a:pt x="1371142" y="1016257"/>
                </a:lnTo>
                <a:lnTo>
                  <a:pt x="1377238" y="1021634"/>
                </a:lnTo>
                <a:lnTo>
                  <a:pt x="1391208" y="1020889"/>
                </a:lnTo>
                <a:lnTo>
                  <a:pt x="1396542" y="1014909"/>
                </a:lnTo>
                <a:lnTo>
                  <a:pt x="1396161" y="1007905"/>
                </a:lnTo>
                <a:lnTo>
                  <a:pt x="1395907" y="1000901"/>
                </a:lnTo>
                <a:lnTo>
                  <a:pt x="1389811" y="995524"/>
                </a:lnTo>
                <a:close/>
              </a:path>
              <a:path w="4996180" h="1032509">
                <a:moveTo>
                  <a:pt x="1313865" y="998935"/>
                </a:moveTo>
                <a:lnTo>
                  <a:pt x="1299895" y="999473"/>
                </a:lnTo>
                <a:lnTo>
                  <a:pt x="1294434" y="1005372"/>
                </a:lnTo>
                <a:lnTo>
                  <a:pt x="1294942" y="1019390"/>
                </a:lnTo>
                <a:lnTo>
                  <a:pt x="1300784" y="1024854"/>
                </a:lnTo>
                <a:lnTo>
                  <a:pt x="1314881" y="1024316"/>
                </a:lnTo>
                <a:lnTo>
                  <a:pt x="1320342" y="1018417"/>
                </a:lnTo>
                <a:lnTo>
                  <a:pt x="1319834" y="1004400"/>
                </a:lnTo>
                <a:lnTo>
                  <a:pt x="1313865" y="998935"/>
                </a:lnTo>
                <a:close/>
              </a:path>
              <a:path w="4996180" h="1032509">
                <a:moveTo>
                  <a:pt x="1237792" y="1001835"/>
                </a:moveTo>
                <a:lnTo>
                  <a:pt x="1223695" y="1002373"/>
                </a:lnTo>
                <a:lnTo>
                  <a:pt x="1218234" y="1008271"/>
                </a:lnTo>
                <a:lnTo>
                  <a:pt x="1218742" y="1022289"/>
                </a:lnTo>
                <a:lnTo>
                  <a:pt x="1224711" y="1027753"/>
                </a:lnTo>
                <a:lnTo>
                  <a:pt x="1238681" y="1027216"/>
                </a:lnTo>
                <a:lnTo>
                  <a:pt x="1244142" y="1021317"/>
                </a:lnTo>
                <a:lnTo>
                  <a:pt x="1243634" y="1007300"/>
                </a:lnTo>
                <a:lnTo>
                  <a:pt x="1237792" y="1001835"/>
                </a:lnTo>
                <a:close/>
              </a:path>
              <a:path w="4996180" h="1032509">
                <a:moveTo>
                  <a:pt x="1161719" y="1003848"/>
                </a:moveTo>
                <a:lnTo>
                  <a:pt x="1147622" y="1004189"/>
                </a:lnTo>
                <a:lnTo>
                  <a:pt x="1142161" y="1010011"/>
                </a:lnTo>
                <a:lnTo>
                  <a:pt x="1142415" y="1024036"/>
                </a:lnTo>
                <a:lnTo>
                  <a:pt x="1148257" y="1029582"/>
                </a:lnTo>
                <a:lnTo>
                  <a:pt x="1162354" y="1029240"/>
                </a:lnTo>
                <a:lnTo>
                  <a:pt x="1167942" y="1023418"/>
                </a:lnTo>
                <a:lnTo>
                  <a:pt x="1167688" y="1016407"/>
                </a:lnTo>
                <a:lnTo>
                  <a:pt x="1167561" y="1009395"/>
                </a:lnTo>
                <a:lnTo>
                  <a:pt x="1161719" y="1003848"/>
                </a:lnTo>
                <a:close/>
              </a:path>
              <a:path w="4996180" h="1032509">
                <a:moveTo>
                  <a:pt x="1085646" y="1005547"/>
                </a:moveTo>
                <a:lnTo>
                  <a:pt x="1071676" y="1005673"/>
                </a:lnTo>
                <a:lnTo>
                  <a:pt x="1066190" y="1011181"/>
                </a:lnTo>
                <a:lnTo>
                  <a:pt x="1066084" y="1018195"/>
                </a:lnTo>
                <a:lnTo>
                  <a:pt x="1066088" y="1025438"/>
                </a:lnTo>
                <a:lnTo>
                  <a:pt x="1071930" y="1031071"/>
                </a:lnTo>
                <a:lnTo>
                  <a:pt x="1085900" y="1030946"/>
                </a:lnTo>
                <a:lnTo>
                  <a:pt x="1091615" y="1025209"/>
                </a:lnTo>
                <a:lnTo>
                  <a:pt x="1091492" y="1018424"/>
                </a:lnTo>
                <a:lnTo>
                  <a:pt x="1091488" y="1011181"/>
                </a:lnTo>
                <a:lnTo>
                  <a:pt x="1085646" y="1005547"/>
                </a:lnTo>
                <a:close/>
              </a:path>
              <a:path w="4996180" h="1032509">
                <a:moveTo>
                  <a:pt x="1009484" y="1006229"/>
                </a:moveTo>
                <a:lnTo>
                  <a:pt x="995426" y="1006356"/>
                </a:lnTo>
                <a:lnTo>
                  <a:pt x="990024" y="1011864"/>
                </a:lnTo>
                <a:lnTo>
                  <a:pt x="989926" y="1026120"/>
                </a:lnTo>
                <a:lnTo>
                  <a:pt x="995654" y="1031753"/>
                </a:lnTo>
                <a:lnTo>
                  <a:pt x="1009713" y="1031628"/>
                </a:lnTo>
                <a:lnTo>
                  <a:pt x="1015352" y="1025891"/>
                </a:lnTo>
                <a:lnTo>
                  <a:pt x="1015225" y="1011864"/>
                </a:lnTo>
                <a:lnTo>
                  <a:pt x="1009484" y="1006229"/>
                </a:lnTo>
                <a:close/>
              </a:path>
              <a:path w="4996180" h="1032509">
                <a:moveTo>
                  <a:pt x="919403" y="1006472"/>
                </a:moveTo>
                <a:lnTo>
                  <a:pt x="913676" y="1012123"/>
                </a:lnTo>
                <a:lnTo>
                  <a:pt x="913587" y="1026151"/>
                </a:lnTo>
                <a:lnTo>
                  <a:pt x="919238" y="1031872"/>
                </a:lnTo>
                <a:lnTo>
                  <a:pt x="933297" y="1031959"/>
                </a:lnTo>
                <a:lnTo>
                  <a:pt x="939012" y="1026309"/>
                </a:lnTo>
                <a:lnTo>
                  <a:pt x="939101" y="1012281"/>
                </a:lnTo>
                <a:lnTo>
                  <a:pt x="933450" y="1006560"/>
                </a:lnTo>
                <a:lnTo>
                  <a:pt x="919403" y="1006472"/>
                </a:lnTo>
                <a:close/>
              </a:path>
              <a:path w="4996180" h="1032509">
                <a:moveTo>
                  <a:pt x="843178" y="1006000"/>
                </a:moveTo>
                <a:lnTo>
                  <a:pt x="837450" y="1011651"/>
                </a:lnTo>
                <a:lnTo>
                  <a:pt x="837374" y="1025679"/>
                </a:lnTo>
                <a:lnTo>
                  <a:pt x="843026" y="1031400"/>
                </a:lnTo>
                <a:lnTo>
                  <a:pt x="857072" y="1031488"/>
                </a:lnTo>
                <a:lnTo>
                  <a:pt x="862799" y="1025837"/>
                </a:lnTo>
                <a:lnTo>
                  <a:pt x="862876" y="1011809"/>
                </a:lnTo>
                <a:lnTo>
                  <a:pt x="857237" y="1006088"/>
                </a:lnTo>
                <a:lnTo>
                  <a:pt x="843178" y="1006000"/>
                </a:lnTo>
                <a:close/>
              </a:path>
              <a:path w="4996180" h="1032509">
                <a:moveTo>
                  <a:pt x="767168" y="1004713"/>
                </a:moveTo>
                <a:lnTo>
                  <a:pt x="761352" y="1010271"/>
                </a:lnTo>
                <a:lnTo>
                  <a:pt x="761047" y="1024296"/>
                </a:lnTo>
                <a:lnTo>
                  <a:pt x="766610" y="1030106"/>
                </a:lnTo>
                <a:lnTo>
                  <a:pt x="780656" y="1030419"/>
                </a:lnTo>
                <a:lnTo>
                  <a:pt x="786460" y="1024860"/>
                </a:lnTo>
                <a:lnTo>
                  <a:pt x="786777" y="1010837"/>
                </a:lnTo>
                <a:lnTo>
                  <a:pt x="781215" y="1005025"/>
                </a:lnTo>
                <a:lnTo>
                  <a:pt x="767168" y="1004713"/>
                </a:lnTo>
                <a:close/>
              </a:path>
              <a:path w="4996180" h="1032509">
                <a:moveTo>
                  <a:pt x="690968" y="1003030"/>
                </a:moveTo>
                <a:lnTo>
                  <a:pt x="685152" y="1008587"/>
                </a:lnTo>
                <a:lnTo>
                  <a:pt x="684834" y="1022612"/>
                </a:lnTo>
                <a:lnTo>
                  <a:pt x="690397" y="1028424"/>
                </a:lnTo>
                <a:lnTo>
                  <a:pt x="704443" y="1028738"/>
                </a:lnTo>
                <a:lnTo>
                  <a:pt x="710260" y="1023181"/>
                </a:lnTo>
                <a:lnTo>
                  <a:pt x="710577" y="1009158"/>
                </a:lnTo>
                <a:lnTo>
                  <a:pt x="705015" y="1003344"/>
                </a:lnTo>
                <a:lnTo>
                  <a:pt x="690968" y="1003030"/>
                </a:lnTo>
                <a:close/>
              </a:path>
              <a:path w="4996180" h="1032509">
                <a:moveTo>
                  <a:pt x="614984" y="1000351"/>
                </a:moveTo>
                <a:lnTo>
                  <a:pt x="609092" y="1005819"/>
                </a:lnTo>
                <a:lnTo>
                  <a:pt x="608558" y="1019837"/>
                </a:lnTo>
                <a:lnTo>
                  <a:pt x="614019" y="1025734"/>
                </a:lnTo>
                <a:lnTo>
                  <a:pt x="628065" y="1026265"/>
                </a:lnTo>
                <a:lnTo>
                  <a:pt x="633958" y="1020798"/>
                </a:lnTo>
                <a:lnTo>
                  <a:pt x="634492" y="1006780"/>
                </a:lnTo>
                <a:lnTo>
                  <a:pt x="629031" y="1000884"/>
                </a:lnTo>
                <a:lnTo>
                  <a:pt x="614984" y="1000351"/>
                </a:lnTo>
                <a:close/>
              </a:path>
              <a:path w="4996180" h="1032509">
                <a:moveTo>
                  <a:pt x="538810" y="997510"/>
                </a:moveTo>
                <a:lnTo>
                  <a:pt x="532917" y="1002978"/>
                </a:lnTo>
                <a:lnTo>
                  <a:pt x="532384" y="1016996"/>
                </a:lnTo>
                <a:lnTo>
                  <a:pt x="537845" y="1022893"/>
                </a:lnTo>
                <a:lnTo>
                  <a:pt x="551891" y="1023425"/>
                </a:lnTo>
                <a:lnTo>
                  <a:pt x="557784" y="1017957"/>
                </a:lnTo>
                <a:lnTo>
                  <a:pt x="558317" y="1003939"/>
                </a:lnTo>
                <a:lnTo>
                  <a:pt x="552856" y="998043"/>
                </a:lnTo>
                <a:lnTo>
                  <a:pt x="538810" y="997510"/>
                </a:lnTo>
                <a:close/>
              </a:path>
              <a:path w="4996180" h="1032509">
                <a:moveTo>
                  <a:pt x="462889" y="993459"/>
                </a:moveTo>
                <a:lnTo>
                  <a:pt x="456907" y="998835"/>
                </a:lnTo>
                <a:lnTo>
                  <a:pt x="456158" y="1012843"/>
                </a:lnTo>
                <a:lnTo>
                  <a:pt x="461543" y="1018824"/>
                </a:lnTo>
                <a:lnTo>
                  <a:pt x="475576" y="1019572"/>
                </a:lnTo>
                <a:lnTo>
                  <a:pt x="481545" y="1014196"/>
                </a:lnTo>
                <a:lnTo>
                  <a:pt x="482295" y="1000188"/>
                </a:lnTo>
                <a:lnTo>
                  <a:pt x="476923" y="994207"/>
                </a:lnTo>
                <a:lnTo>
                  <a:pt x="462889" y="993459"/>
                </a:lnTo>
                <a:close/>
              </a:path>
              <a:path w="4996180" h="1032509">
                <a:moveTo>
                  <a:pt x="386994" y="989178"/>
                </a:moveTo>
                <a:lnTo>
                  <a:pt x="380923" y="994457"/>
                </a:lnTo>
                <a:lnTo>
                  <a:pt x="379958" y="1008451"/>
                </a:lnTo>
                <a:lnTo>
                  <a:pt x="385229" y="1014518"/>
                </a:lnTo>
                <a:lnTo>
                  <a:pt x="399249" y="1015491"/>
                </a:lnTo>
                <a:lnTo>
                  <a:pt x="405320" y="1010213"/>
                </a:lnTo>
                <a:lnTo>
                  <a:pt x="406285" y="996219"/>
                </a:lnTo>
                <a:lnTo>
                  <a:pt x="401015" y="990153"/>
                </a:lnTo>
                <a:lnTo>
                  <a:pt x="386994" y="989178"/>
                </a:lnTo>
                <a:close/>
              </a:path>
              <a:path w="4996180" h="1032509">
                <a:moveTo>
                  <a:pt x="310946" y="983966"/>
                </a:moveTo>
                <a:lnTo>
                  <a:pt x="304876" y="989244"/>
                </a:lnTo>
                <a:lnTo>
                  <a:pt x="303911" y="1003238"/>
                </a:lnTo>
                <a:lnTo>
                  <a:pt x="309181" y="1009304"/>
                </a:lnTo>
                <a:lnTo>
                  <a:pt x="323202" y="1010278"/>
                </a:lnTo>
                <a:lnTo>
                  <a:pt x="329272" y="1005000"/>
                </a:lnTo>
                <a:lnTo>
                  <a:pt x="330238" y="991006"/>
                </a:lnTo>
                <a:lnTo>
                  <a:pt x="324967" y="984939"/>
                </a:lnTo>
                <a:lnTo>
                  <a:pt x="310946" y="983966"/>
                </a:lnTo>
                <a:close/>
              </a:path>
              <a:path w="4996180" h="1032509">
                <a:moveTo>
                  <a:pt x="235127" y="978264"/>
                </a:moveTo>
                <a:lnTo>
                  <a:pt x="228981" y="983448"/>
                </a:lnTo>
                <a:lnTo>
                  <a:pt x="227799" y="997425"/>
                </a:lnTo>
                <a:lnTo>
                  <a:pt x="232981" y="1003572"/>
                </a:lnTo>
                <a:lnTo>
                  <a:pt x="246989" y="1004761"/>
                </a:lnTo>
                <a:lnTo>
                  <a:pt x="253123" y="999577"/>
                </a:lnTo>
                <a:lnTo>
                  <a:pt x="254317" y="985599"/>
                </a:lnTo>
                <a:lnTo>
                  <a:pt x="249135" y="979452"/>
                </a:lnTo>
                <a:lnTo>
                  <a:pt x="235127" y="978264"/>
                </a:lnTo>
                <a:close/>
              </a:path>
              <a:path w="4996180" h="1032509">
                <a:moveTo>
                  <a:pt x="159169" y="971889"/>
                </a:moveTo>
                <a:lnTo>
                  <a:pt x="153022" y="977075"/>
                </a:lnTo>
                <a:lnTo>
                  <a:pt x="151841" y="991052"/>
                </a:lnTo>
                <a:lnTo>
                  <a:pt x="157022" y="997199"/>
                </a:lnTo>
                <a:lnTo>
                  <a:pt x="171030" y="998387"/>
                </a:lnTo>
                <a:lnTo>
                  <a:pt x="177177" y="993203"/>
                </a:lnTo>
                <a:lnTo>
                  <a:pt x="178358" y="979224"/>
                </a:lnTo>
                <a:lnTo>
                  <a:pt x="173177" y="973077"/>
                </a:lnTo>
                <a:lnTo>
                  <a:pt x="159169" y="971889"/>
                </a:lnTo>
                <a:close/>
              </a:path>
              <a:path w="4996180" h="1032509">
                <a:moveTo>
                  <a:pt x="83477" y="964807"/>
                </a:moveTo>
                <a:lnTo>
                  <a:pt x="77241" y="969896"/>
                </a:lnTo>
                <a:lnTo>
                  <a:pt x="75844" y="983854"/>
                </a:lnTo>
                <a:lnTo>
                  <a:pt x="80937" y="990080"/>
                </a:lnTo>
                <a:lnTo>
                  <a:pt x="94919" y="991482"/>
                </a:lnTo>
                <a:lnTo>
                  <a:pt x="101142" y="986392"/>
                </a:lnTo>
                <a:lnTo>
                  <a:pt x="102539" y="972434"/>
                </a:lnTo>
                <a:lnTo>
                  <a:pt x="97459" y="966209"/>
                </a:lnTo>
                <a:lnTo>
                  <a:pt x="83477" y="964807"/>
                </a:lnTo>
                <a:close/>
              </a:path>
              <a:path w="4996180" h="1032509">
                <a:moveTo>
                  <a:pt x="7620" y="957269"/>
                </a:moveTo>
                <a:lnTo>
                  <a:pt x="1396" y="962359"/>
                </a:lnTo>
                <a:lnTo>
                  <a:pt x="0" y="976317"/>
                </a:lnTo>
                <a:lnTo>
                  <a:pt x="5080" y="982542"/>
                </a:lnTo>
                <a:lnTo>
                  <a:pt x="19062" y="983944"/>
                </a:lnTo>
                <a:lnTo>
                  <a:pt x="25298" y="978854"/>
                </a:lnTo>
                <a:lnTo>
                  <a:pt x="26695" y="964896"/>
                </a:lnTo>
                <a:lnTo>
                  <a:pt x="21602" y="958671"/>
                </a:lnTo>
                <a:lnTo>
                  <a:pt x="7620" y="957269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230949" y="1959355"/>
            <a:ext cx="457200" cy="4572000"/>
          </a:xfrm>
          <a:custGeom>
            <a:avLst/>
            <a:gdLst/>
            <a:ahLst/>
            <a:cxnLst/>
            <a:rect l="l" t="t" r="r" b="b"/>
            <a:pathLst>
              <a:path w="457200" h="4572000">
                <a:moveTo>
                  <a:pt x="457200" y="0"/>
                </a:moveTo>
                <a:lnTo>
                  <a:pt x="0" y="0"/>
                </a:lnTo>
                <a:lnTo>
                  <a:pt x="0" y="4572000"/>
                </a:lnTo>
                <a:lnTo>
                  <a:pt x="457200" y="4572000"/>
                </a:lnTo>
                <a:lnTo>
                  <a:pt x="457200" y="0"/>
                </a:lnTo>
                <a:close/>
              </a:path>
            </a:pathLst>
          </a:custGeom>
          <a:solidFill>
            <a:srgbClr val="CCE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30949" y="6531355"/>
            <a:ext cx="457200" cy="2943860"/>
          </a:xfrm>
          <a:custGeom>
            <a:avLst/>
            <a:gdLst/>
            <a:ahLst/>
            <a:cxnLst/>
            <a:rect l="l" t="t" r="r" b="b"/>
            <a:pathLst>
              <a:path w="457200" h="2943859">
                <a:moveTo>
                  <a:pt x="457200" y="0"/>
                </a:moveTo>
                <a:lnTo>
                  <a:pt x="0" y="0"/>
                </a:lnTo>
                <a:lnTo>
                  <a:pt x="0" y="2943479"/>
                </a:lnTo>
                <a:lnTo>
                  <a:pt x="457200" y="2943479"/>
                </a:lnTo>
                <a:lnTo>
                  <a:pt x="457200" y="0"/>
                </a:lnTo>
                <a:close/>
              </a:path>
            </a:pathLst>
          </a:custGeom>
          <a:solidFill>
            <a:srgbClr val="99D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24599" y="1953005"/>
            <a:ext cx="6962140" cy="7528559"/>
          </a:xfrm>
          <a:custGeom>
            <a:avLst/>
            <a:gdLst/>
            <a:ahLst/>
            <a:cxnLst/>
            <a:rect l="l" t="t" r="r" b="b"/>
            <a:pathLst>
              <a:path w="6962140" h="7528559">
                <a:moveTo>
                  <a:pt x="463550" y="0"/>
                </a:moveTo>
                <a:lnTo>
                  <a:pt x="463550" y="7528179"/>
                </a:lnTo>
              </a:path>
              <a:path w="6962140" h="7528559">
                <a:moveTo>
                  <a:pt x="3949255" y="0"/>
                </a:moveTo>
                <a:lnTo>
                  <a:pt x="3949255" y="7528179"/>
                </a:lnTo>
              </a:path>
              <a:path w="6962140" h="7528559">
                <a:moveTo>
                  <a:pt x="457200" y="1743710"/>
                </a:moveTo>
                <a:lnTo>
                  <a:pt x="6961949" y="1743710"/>
                </a:lnTo>
              </a:path>
              <a:path w="6962140" h="7528559">
                <a:moveTo>
                  <a:pt x="0" y="4578350"/>
                </a:moveTo>
                <a:lnTo>
                  <a:pt x="6961949" y="4578350"/>
                </a:lnTo>
              </a:path>
              <a:path w="6962140" h="7528559">
                <a:moveTo>
                  <a:pt x="6350" y="0"/>
                </a:moveTo>
                <a:lnTo>
                  <a:pt x="6350" y="7528179"/>
                </a:lnTo>
              </a:path>
              <a:path w="6962140" h="7528559">
                <a:moveTo>
                  <a:pt x="6955599" y="0"/>
                </a:moveTo>
                <a:lnTo>
                  <a:pt x="6955599" y="7528179"/>
                </a:lnTo>
              </a:path>
              <a:path w="6962140" h="7528559">
                <a:moveTo>
                  <a:pt x="0" y="6350"/>
                </a:moveTo>
                <a:lnTo>
                  <a:pt x="6961949" y="6350"/>
                </a:lnTo>
              </a:path>
              <a:path w="6962140" h="7528559">
                <a:moveTo>
                  <a:pt x="0" y="7521829"/>
                </a:moveTo>
                <a:lnTo>
                  <a:pt x="6961949" y="752182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A529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4"/>
                </a:lnTo>
                <a:lnTo>
                  <a:pt x="13004291" y="9753594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27526"/>
            <a:ext cx="6935724" cy="642607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720723"/>
            <a:ext cx="8212708" cy="803287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8" y="4376928"/>
            <a:ext cx="12993624" cy="30464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1832" y="705611"/>
            <a:ext cx="1705356" cy="173431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8020" y="669035"/>
            <a:ext cx="1588008" cy="1130807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523208" y="562419"/>
            <a:ext cx="1937385" cy="1321435"/>
          </a:xfrm>
          <a:custGeom>
            <a:avLst/>
            <a:gdLst/>
            <a:ahLst/>
            <a:cxnLst/>
            <a:rect l="l" t="t" r="r" b="b"/>
            <a:pathLst>
              <a:path w="1937384" h="1321435">
                <a:moveTo>
                  <a:pt x="731443" y="38138"/>
                </a:moveTo>
                <a:lnTo>
                  <a:pt x="705548" y="38138"/>
                </a:lnTo>
                <a:lnTo>
                  <a:pt x="705548" y="108381"/>
                </a:lnTo>
                <a:lnTo>
                  <a:pt x="676084" y="108381"/>
                </a:lnTo>
                <a:lnTo>
                  <a:pt x="676084" y="38138"/>
                </a:lnTo>
                <a:lnTo>
                  <a:pt x="649287" y="38138"/>
                </a:lnTo>
                <a:lnTo>
                  <a:pt x="649287" y="202641"/>
                </a:lnTo>
                <a:lnTo>
                  <a:pt x="676084" y="202641"/>
                </a:lnTo>
                <a:lnTo>
                  <a:pt x="676084" y="132422"/>
                </a:lnTo>
                <a:lnTo>
                  <a:pt x="705548" y="132422"/>
                </a:lnTo>
                <a:lnTo>
                  <a:pt x="705548" y="202641"/>
                </a:lnTo>
                <a:lnTo>
                  <a:pt x="731443" y="202641"/>
                </a:lnTo>
                <a:lnTo>
                  <a:pt x="731443" y="132422"/>
                </a:lnTo>
                <a:lnTo>
                  <a:pt x="731443" y="108381"/>
                </a:lnTo>
                <a:lnTo>
                  <a:pt x="731443" y="38138"/>
                </a:lnTo>
                <a:close/>
              </a:path>
              <a:path w="1937384" h="1321435">
                <a:moveTo>
                  <a:pt x="838606" y="202641"/>
                </a:moveTo>
                <a:lnTo>
                  <a:pt x="833856" y="172402"/>
                </a:lnTo>
                <a:lnTo>
                  <a:pt x="830351" y="150190"/>
                </a:lnTo>
                <a:lnTo>
                  <a:pt x="817346" y="67513"/>
                </a:lnTo>
                <a:lnTo>
                  <a:pt x="812723" y="38138"/>
                </a:lnTo>
                <a:lnTo>
                  <a:pt x="804684" y="38138"/>
                </a:lnTo>
                <a:lnTo>
                  <a:pt x="804684" y="150190"/>
                </a:lnTo>
                <a:lnTo>
                  <a:pt x="779678" y="150190"/>
                </a:lnTo>
                <a:lnTo>
                  <a:pt x="792175" y="67513"/>
                </a:lnTo>
                <a:lnTo>
                  <a:pt x="804684" y="150190"/>
                </a:lnTo>
                <a:lnTo>
                  <a:pt x="804684" y="38138"/>
                </a:lnTo>
                <a:lnTo>
                  <a:pt x="774319" y="38138"/>
                </a:lnTo>
                <a:lnTo>
                  <a:pt x="748411" y="202641"/>
                </a:lnTo>
                <a:lnTo>
                  <a:pt x="771639" y="202641"/>
                </a:lnTo>
                <a:lnTo>
                  <a:pt x="776097" y="172402"/>
                </a:lnTo>
                <a:lnTo>
                  <a:pt x="808253" y="172402"/>
                </a:lnTo>
                <a:lnTo>
                  <a:pt x="812723" y="202641"/>
                </a:lnTo>
                <a:lnTo>
                  <a:pt x="838606" y="202641"/>
                </a:lnTo>
                <a:close/>
              </a:path>
              <a:path w="1937384" h="1321435">
                <a:moveTo>
                  <a:pt x="948474" y="179514"/>
                </a:moveTo>
                <a:lnTo>
                  <a:pt x="937755" y="179514"/>
                </a:lnTo>
                <a:lnTo>
                  <a:pt x="937755" y="38138"/>
                </a:lnTo>
                <a:lnTo>
                  <a:pt x="910958" y="38138"/>
                </a:lnTo>
                <a:lnTo>
                  <a:pt x="910958" y="179514"/>
                </a:lnTo>
                <a:lnTo>
                  <a:pt x="881481" y="179514"/>
                </a:lnTo>
                <a:lnTo>
                  <a:pt x="881481" y="38138"/>
                </a:lnTo>
                <a:lnTo>
                  <a:pt x="855586" y="38138"/>
                </a:lnTo>
                <a:lnTo>
                  <a:pt x="855586" y="202641"/>
                </a:lnTo>
                <a:lnTo>
                  <a:pt x="923455" y="202641"/>
                </a:lnTo>
                <a:lnTo>
                  <a:pt x="923455" y="224853"/>
                </a:lnTo>
                <a:lnTo>
                  <a:pt x="948474" y="224853"/>
                </a:lnTo>
                <a:lnTo>
                  <a:pt x="948474" y="179514"/>
                </a:lnTo>
                <a:close/>
              </a:path>
              <a:path w="1937384" h="1321435">
                <a:moveTo>
                  <a:pt x="1049388" y="38138"/>
                </a:moveTo>
                <a:lnTo>
                  <a:pt x="1020813" y="38138"/>
                </a:lnTo>
                <a:lnTo>
                  <a:pt x="999375" y="105765"/>
                </a:lnTo>
                <a:lnTo>
                  <a:pt x="989545" y="142138"/>
                </a:lnTo>
                <a:lnTo>
                  <a:pt x="989545" y="38138"/>
                </a:lnTo>
                <a:lnTo>
                  <a:pt x="966330" y="38138"/>
                </a:lnTo>
                <a:lnTo>
                  <a:pt x="966330" y="202641"/>
                </a:lnTo>
                <a:lnTo>
                  <a:pt x="993127" y="202641"/>
                </a:lnTo>
                <a:lnTo>
                  <a:pt x="1011008" y="142138"/>
                </a:lnTo>
                <a:lnTo>
                  <a:pt x="1015453" y="127088"/>
                </a:lnTo>
                <a:lnTo>
                  <a:pt x="1025271" y="87058"/>
                </a:lnTo>
                <a:lnTo>
                  <a:pt x="1025271" y="202641"/>
                </a:lnTo>
                <a:lnTo>
                  <a:pt x="1049388" y="202641"/>
                </a:lnTo>
                <a:lnTo>
                  <a:pt x="1049388" y="87058"/>
                </a:lnTo>
                <a:lnTo>
                  <a:pt x="1049388" y="38138"/>
                </a:lnTo>
                <a:close/>
              </a:path>
              <a:path w="1937384" h="1321435">
                <a:moveTo>
                  <a:pt x="1146733" y="77343"/>
                </a:moveTo>
                <a:lnTo>
                  <a:pt x="1144244" y="60045"/>
                </a:lnTo>
                <a:lnTo>
                  <a:pt x="1143901" y="59461"/>
                </a:lnTo>
                <a:lnTo>
                  <a:pt x="1136802" y="47167"/>
                </a:lnTo>
                <a:lnTo>
                  <a:pt x="1124508" y="39128"/>
                </a:lnTo>
                <a:lnTo>
                  <a:pt x="1120838" y="38544"/>
                </a:lnTo>
                <a:lnTo>
                  <a:pt x="1120838" y="63957"/>
                </a:lnTo>
                <a:lnTo>
                  <a:pt x="1120838" y="176847"/>
                </a:lnTo>
                <a:lnTo>
                  <a:pt x="1116368" y="181305"/>
                </a:lnTo>
                <a:lnTo>
                  <a:pt x="1099400" y="181305"/>
                </a:lnTo>
                <a:lnTo>
                  <a:pt x="1094041" y="176847"/>
                </a:lnTo>
                <a:lnTo>
                  <a:pt x="1094041" y="63957"/>
                </a:lnTo>
                <a:lnTo>
                  <a:pt x="1099400" y="59461"/>
                </a:lnTo>
                <a:lnTo>
                  <a:pt x="1116368" y="59461"/>
                </a:lnTo>
                <a:lnTo>
                  <a:pt x="1120838" y="63957"/>
                </a:lnTo>
                <a:lnTo>
                  <a:pt x="1120838" y="38544"/>
                </a:lnTo>
                <a:lnTo>
                  <a:pt x="1078407" y="47167"/>
                </a:lnTo>
                <a:lnTo>
                  <a:pt x="1068146" y="77343"/>
                </a:lnTo>
                <a:lnTo>
                  <a:pt x="1068146" y="163525"/>
                </a:lnTo>
                <a:lnTo>
                  <a:pt x="1070762" y="180784"/>
                </a:lnTo>
                <a:lnTo>
                  <a:pt x="1078407" y="193636"/>
                </a:lnTo>
                <a:lnTo>
                  <a:pt x="1090752" y="201650"/>
                </a:lnTo>
                <a:lnTo>
                  <a:pt x="1107440" y="204406"/>
                </a:lnTo>
                <a:lnTo>
                  <a:pt x="1124508" y="201650"/>
                </a:lnTo>
                <a:lnTo>
                  <a:pt x="1136802" y="193636"/>
                </a:lnTo>
                <a:lnTo>
                  <a:pt x="1143939" y="181305"/>
                </a:lnTo>
                <a:lnTo>
                  <a:pt x="1144244" y="180784"/>
                </a:lnTo>
                <a:lnTo>
                  <a:pt x="1146733" y="163525"/>
                </a:lnTo>
                <a:lnTo>
                  <a:pt x="1146733" y="77343"/>
                </a:lnTo>
                <a:close/>
              </a:path>
              <a:path w="1937384" h="1321435">
                <a:moveTo>
                  <a:pt x="1248562" y="38138"/>
                </a:moveTo>
                <a:lnTo>
                  <a:pt x="1221778" y="38138"/>
                </a:lnTo>
                <a:lnTo>
                  <a:pt x="1221778" y="108381"/>
                </a:lnTo>
                <a:lnTo>
                  <a:pt x="1192250" y="108381"/>
                </a:lnTo>
                <a:lnTo>
                  <a:pt x="1192250" y="38138"/>
                </a:lnTo>
                <a:lnTo>
                  <a:pt x="1166380" y="38138"/>
                </a:lnTo>
                <a:lnTo>
                  <a:pt x="1166380" y="202641"/>
                </a:lnTo>
                <a:lnTo>
                  <a:pt x="1192250" y="202641"/>
                </a:lnTo>
                <a:lnTo>
                  <a:pt x="1192250" y="132422"/>
                </a:lnTo>
                <a:lnTo>
                  <a:pt x="1221778" y="132422"/>
                </a:lnTo>
                <a:lnTo>
                  <a:pt x="1221778" y="202641"/>
                </a:lnTo>
                <a:lnTo>
                  <a:pt x="1248562" y="202641"/>
                </a:lnTo>
                <a:lnTo>
                  <a:pt x="1248562" y="132422"/>
                </a:lnTo>
                <a:lnTo>
                  <a:pt x="1248562" y="108381"/>
                </a:lnTo>
                <a:lnTo>
                  <a:pt x="1248562" y="38138"/>
                </a:lnTo>
                <a:close/>
              </a:path>
              <a:path w="1937384" h="1321435">
                <a:moveTo>
                  <a:pt x="1274394" y="235534"/>
                </a:moveTo>
                <a:lnTo>
                  <a:pt x="1192250" y="235534"/>
                </a:lnTo>
                <a:lnTo>
                  <a:pt x="1192250" y="399986"/>
                </a:lnTo>
                <a:lnTo>
                  <a:pt x="1218196" y="399986"/>
                </a:lnTo>
                <a:lnTo>
                  <a:pt x="1218196" y="258635"/>
                </a:lnTo>
                <a:lnTo>
                  <a:pt x="1247609" y="258635"/>
                </a:lnTo>
                <a:lnTo>
                  <a:pt x="1247609" y="399986"/>
                </a:lnTo>
                <a:lnTo>
                  <a:pt x="1274394" y="399986"/>
                </a:lnTo>
                <a:lnTo>
                  <a:pt x="1274394" y="258635"/>
                </a:lnTo>
                <a:lnTo>
                  <a:pt x="1274394" y="235534"/>
                </a:lnTo>
                <a:close/>
              </a:path>
              <a:path w="1937384" h="1321435">
                <a:moveTo>
                  <a:pt x="1356652" y="202641"/>
                </a:moveTo>
                <a:lnTo>
                  <a:pt x="1351724" y="172402"/>
                </a:lnTo>
                <a:lnTo>
                  <a:pt x="1348117" y="150190"/>
                </a:lnTo>
                <a:lnTo>
                  <a:pt x="1334655" y="67513"/>
                </a:lnTo>
                <a:lnTo>
                  <a:pt x="1329867" y="38138"/>
                </a:lnTo>
                <a:lnTo>
                  <a:pt x="1321777" y="38138"/>
                </a:lnTo>
                <a:lnTo>
                  <a:pt x="1321777" y="150190"/>
                </a:lnTo>
                <a:lnTo>
                  <a:pt x="1296771" y="150190"/>
                </a:lnTo>
                <a:lnTo>
                  <a:pt x="1309268" y="67513"/>
                </a:lnTo>
                <a:lnTo>
                  <a:pt x="1321777" y="150190"/>
                </a:lnTo>
                <a:lnTo>
                  <a:pt x="1321777" y="38138"/>
                </a:lnTo>
                <a:lnTo>
                  <a:pt x="1291412" y="38138"/>
                </a:lnTo>
                <a:lnTo>
                  <a:pt x="1265466" y="202641"/>
                </a:lnTo>
                <a:lnTo>
                  <a:pt x="1288681" y="202641"/>
                </a:lnTo>
                <a:lnTo>
                  <a:pt x="1294155" y="172402"/>
                </a:lnTo>
                <a:lnTo>
                  <a:pt x="1325346" y="172402"/>
                </a:lnTo>
                <a:lnTo>
                  <a:pt x="1329867" y="202641"/>
                </a:lnTo>
                <a:lnTo>
                  <a:pt x="1356652" y="202641"/>
                </a:lnTo>
                <a:close/>
              </a:path>
              <a:path w="1937384" h="1321435">
                <a:moveTo>
                  <a:pt x="1371765" y="276415"/>
                </a:moveTo>
                <a:lnTo>
                  <a:pt x="1350327" y="238163"/>
                </a:lnTo>
                <a:lnTo>
                  <a:pt x="1345933" y="237490"/>
                </a:lnTo>
                <a:lnTo>
                  <a:pt x="1345933" y="263080"/>
                </a:lnTo>
                <a:lnTo>
                  <a:pt x="1345933" y="311086"/>
                </a:lnTo>
                <a:lnTo>
                  <a:pt x="1341412" y="314642"/>
                </a:lnTo>
                <a:lnTo>
                  <a:pt x="1320939" y="314642"/>
                </a:lnTo>
                <a:lnTo>
                  <a:pt x="1320939" y="258635"/>
                </a:lnTo>
                <a:lnTo>
                  <a:pt x="1341412" y="258635"/>
                </a:lnTo>
                <a:lnTo>
                  <a:pt x="1345933" y="263080"/>
                </a:lnTo>
                <a:lnTo>
                  <a:pt x="1345933" y="237490"/>
                </a:lnTo>
                <a:lnTo>
                  <a:pt x="1333436" y="235534"/>
                </a:lnTo>
                <a:lnTo>
                  <a:pt x="1294980" y="235534"/>
                </a:lnTo>
                <a:lnTo>
                  <a:pt x="1294980" y="399986"/>
                </a:lnTo>
                <a:lnTo>
                  <a:pt x="1320939" y="399986"/>
                </a:lnTo>
                <a:lnTo>
                  <a:pt x="1320939" y="338645"/>
                </a:lnTo>
                <a:lnTo>
                  <a:pt x="1333436" y="338645"/>
                </a:lnTo>
                <a:lnTo>
                  <a:pt x="1350327" y="335889"/>
                </a:lnTo>
                <a:lnTo>
                  <a:pt x="1362290" y="327863"/>
                </a:lnTo>
                <a:lnTo>
                  <a:pt x="1369415" y="315023"/>
                </a:lnTo>
                <a:lnTo>
                  <a:pt x="1369466" y="314642"/>
                </a:lnTo>
                <a:lnTo>
                  <a:pt x="1371765" y="297751"/>
                </a:lnTo>
                <a:lnTo>
                  <a:pt x="1371765" y="276415"/>
                </a:lnTo>
                <a:close/>
              </a:path>
              <a:path w="1937384" h="1321435">
                <a:moveTo>
                  <a:pt x="1400340" y="473760"/>
                </a:moveTo>
                <a:lnTo>
                  <a:pt x="1398079" y="456869"/>
                </a:lnTo>
                <a:lnTo>
                  <a:pt x="1397990" y="456120"/>
                </a:lnTo>
                <a:lnTo>
                  <a:pt x="1390865" y="443318"/>
                </a:lnTo>
                <a:lnTo>
                  <a:pt x="1378902" y="435508"/>
                </a:lnTo>
                <a:lnTo>
                  <a:pt x="1374508" y="434835"/>
                </a:lnTo>
                <a:lnTo>
                  <a:pt x="1374508" y="460425"/>
                </a:lnTo>
                <a:lnTo>
                  <a:pt x="1374508" y="508431"/>
                </a:lnTo>
                <a:lnTo>
                  <a:pt x="1369987" y="511987"/>
                </a:lnTo>
                <a:lnTo>
                  <a:pt x="1349514" y="511987"/>
                </a:lnTo>
                <a:lnTo>
                  <a:pt x="1349514" y="456869"/>
                </a:lnTo>
                <a:lnTo>
                  <a:pt x="1369987" y="456869"/>
                </a:lnTo>
                <a:lnTo>
                  <a:pt x="1374508" y="460425"/>
                </a:lnTo>
                <a:lnTo>
                  <a:pt x="1374508" y="434835"/>
                </a:lnTo>
                <a:lnTo>
                  <a:pt x="1362011" y="432879"/>
                </a:lnTo>
                <a:lnTo>
                  <a:pt x="1323555" y="432879"/>
                </a:lnTo>
                <a:lnTo>
                  <a:pt x="1323555" y="597331"/>
                </a:lnTo>
                <a:lnTo>
                  <a:pt x="1349514" y="597331"/>
                </a:lnTo>
                <a:lnTo>
                  <a:pt x="1349514" y="535990"/>
                </a:lnTo>
                <a:lnTo>
                  <a:pt x="1362011" y="535990"/>
                </a:lnTo>
                <a:lnTo>
                  <a:pt x="1397990" y="512737"/>
                </a:lnTo>
                <a:lnTo>
                  <a:pt x="1400340" y="495096"/>
                </a:lnTo>
                <a:lnTo>
                  <a:pt x="1400340" y="473760"/>
                </a:lnTo>
                <a:close/>
              </a:path>
              <a:path w="1937384" h="1321435">
                <a:moveTo>
                  <a:pt x="1463789" y="38138"/>
                </a:moveTo>
                <a:lnTo>
                  <a:pt x="1389634" y="38138"/>
                </a:lnTo>
                <a:lnTo>
                  <a:pt x="1386052" y="162636"/>
                </a:lnTo>
                <a:lnTo>
                  <a:pt x="1385227" y="177736"/>
                </a:lnTo>
                <a:lnTo>
                  <a:pt x="1381645" y="179514"/>
                </a:lnTo>
                <a:lnTo>
                  <a:pt x="1369987" y="179514"/>
                </a:lnTo>
                <a:lnTo>
                  <a:pt x="1369987" y="202641"/>
                </a:lnTo>
                <a:lnTo>
                  <a:pt x="1373555" y="202641"/>
                </a:lnTo>
                <a:lnTo>
                  <a:pt x="1390256" y="200355"/>
                </a:lnTo>
                <a:lnTo>
                  <a:pt x="1401851" y="193078"/>
                </a:lnTo>
                <a:lnTo>
                  <a:pt x="1408899" y="180124"/>
                </a:lnTo>
                <a:lnTo>
                  <a:pt x="1412011" y="160845"/>
                </a:lnTo>
                <a:lnTo>
                  <a:pt x="1414627" y="61239"/>
                </a:lnTo>
                <a:lnTo>
                  <a:pt x="1437005" y="61239"/>
                </a:lnTo>
                <a:lnTo>
                  <a:pt x="1437005" y="202641"/>
                </a:lnTo>
                <a:lnTo>
                  <a:pt x="1463789" y="202641"/>
                </a:lnTo>
                <a:lnTo>
                  <a:pt x="1463789" y="61239"/>
                </a:lnTo>
                <a:lnTo>
                  <a:pt x="1463789" y="38138"/>
                </a:lnTo>
                <a:close/>
              </a:path>
              <a:path w="1937384" h="1321435">
                <a:moveTo>
                  <a:pt x="1466418" y="274637"/>
                </a:moveTo>
                <a:lnTo>
                  <a:pt x="1463929" y="257378"/>
                </a:lnTo>
                <a:lnTo>
                  <a:pt x="1463624" y="256857"/>
                </a:lnTo>
                <a:lnTo>
                  <a:pt x="1456499" y="244525"/>
                </a:lnTo>
                <a:lnTo>
                  <a:pt x="1444218" y="236512"/>
                </a:lnTo>
                <a:lnTo>
                  <a:pt x="1440573" y="235927"/>
                </a:lnTo>
                <a:lnTo>
                  <a:pt x="1440573" y="261302"/>
                </a:lnTo>
                <a:lnTo>
                  <a:pt x="1440573" y="374205"/>
                </a:lnTo>
                <a:lnTo>
                  <a:pt x="1435227" y="378650"/>
                </a:lnTo>
                <a:lnTo>
                  <a:pt x="1419148" y="378650"/>
                </a:lnTo>
                <a:lnTo>
                  <a:pt x="1413789" y="374205"/>
                </a:lnTo>
                <a:lnTo>
                  <a:pt x="1413789" y="261302"/>
                </a:lnTo>
                <a:lnTo>
                  <a:pt x="1419148" y="256857"/>
                </a:lnTo>
                <a:lnTo>
                  <a:pt x="1435227" y="256857"/>
                </a:lnTo>
                <a:lnTo>
                  <a:pt x="1440573" y="261302"/>
                </a:lnTo>
                <a:lnTo>
                  <a:pt x="1440573" y="235927"/>
                </a:lnTo>
                <a:lnTo>
                  <a:pt x="1397800" y="244525"/>
                </a:lnTo>
                <a:lnTo>
                  <a:pt x="1387843" y="274637"/>
                </a:lnTo>
                <a:lnTo>
                  <a:pt x="1387843" y="360870"/>
                </a:lnTo>
                <a:lnTo>
                  <a:pt x="1390345" y="378129"/>
                </a:lnTo>
                <a:lnTo>
                  <a:pt x="1397800" y="390982"/>
                </a:lnTo>
                <a:lnTo>
                  <a:pt x="1410093" y="398995"/>
                </a:lnTo>
                <a:lnTo>
                  <a:pt x="1427124" y="401751"/>
                </a:lnTo>
                <a:lnTo>
                  <a:pt x="1444218" y="398995"/>
                </a:lnTo>
                <a:lnTo>
                  <a:pt x="1456499" y="390982"/>
                </a:lnTo>
                <a:lnTo>
                  <a:pt x="1463624" y="378650"/>
                </a:lnTo>
                <a:lnTo>
                  <a:pt x="1463929" y="378129"/>
                </a:lnTo>
                <a:lnTo>
                  <a:pt x="1466418" y="360870"/>
                </a:lnTo>
                <a:lnTo>
                  <a:pt x="1466418" y="274637"/>
                </a:lnTo>
                <a:close/>
              </a:path>
              <a:path w="1937384" h="1321435">
                <a:moveTo>
                  <a:pt x="1494980" y="472871"/>
                </a:moveTo>
                <a:lnTo>
                  <a:pt x="1492364" y="455091"/>
                </a:lnTo>
                <a:lnTo>
                  <a:pt x="1484718" y="441985"/>
                </a:lnTo>
                <a:lnTo>
                  <a:pt x="1472387" y="433870"/>
                </a:lnTo>
                <a:lnTo>
                  <a:pt x="1469148" y="433336"/>
                </a:lnTo>
                <a:lnTo>
                  <a:pt x="1469148" y="459536"/>
                </a:lnTo>
                <a:lnTo>
                  <a:pt x="1469148" y="571550"/>
                </a:lnTo>
                <a:lnTo>
                  <a:pt x="1463789" y="575995"/>
                </a:lnTo>
                <a:lnTo>
                  <a:pt x="1447723" y="575995"/>
                </a:lnTo>
                <a:lnTo>
                  <a:pt x="1442364" y="571550"/>
                </a:lnTo>
                <a:lnTo>
                  <a:pt x="1442364" y="459536"/>
                </a:lnTo>
                <a:lnTo>
                  <a:pt x="1447723" y="455091"/>
                </a:lnTo>
                <a:lnTo>
                  <a:pt x="1463789" y="455091"/>
                </a:lnTo>
                <a:lnTo>
                  <a:pt x="1469148" y="459536"/>
                </a:lnTo>
                <a:lnTo>
                  <a:pt x="1469148" y="433336"/>
                </a:lnTo>
                <a:lnTo>
                  <a:pt x="1426375" y="441985"/>
                </a:lnTo>
                <a:lnTo>
                  <a:pt x="1416418" y="472871"/>
                </a:lnTo>
                <a:lnTo>
                  <a:pt x="1416418" y="558215"/>
                </a:lnTo>
                <a:lnTo>
                  <a:pt x="1418920" y="575475"/>
                </a:lnTo>
                <a:lnTo>
                  <a:pt x="1426375" y="588327"/>
                </a:lnTo>
                <a:lnTo>
                  <a:pt x="1438656" y="596341"/>
                </a:lnTo>
                <a:lnTo>
                  <a:pt x="1455699" y="599097"/>
                </a:lnTo>
                <a:lnTo>
                  <a:pt x="1472387" y="596341"/>
                </a:lnTo>
                <a:lnTo>
                  <a:pt x="1484718" y="588327"/>
                </a:lnTo>
                <a:lnTo>
                  <a:pt x="1492059" y="575995"/>
                </a:lnTo>
                <a:lnTo>
                  <a:pt x="1492364" y="575475"/>
                </a:lnTo>
                <a:lnTo>
                  <a:pt x="1494980" y="558215"/>
                </a:lnTo>
                <a:lnTo>
                  <a:pt x="1494980" y="472871"/>
                </a:lnTo>
                <a:close/>
              </a:path>
              <a:path w="1937384" h="1321435">
                <a:moveTo>
                  <a:pt x="1556651" y="235534"/>
                </a:moveTo>
                <a:lnTo>
                  <a:pt x="1486052" y="235534"/>
                </a:lnTo>
                <a:lnTo>
                  <a:pt x="1486052" y="399986"/>
                </a:lnTo>
                <a:lnTo>
                  <a:pt x="1556651" y="399986"/>
                </a:lnTo>
                <a:lnTo>
                  <a:pt x="1556651" y="376872"/>
                </a:lnTo>
                <a:lnTo>
                  <a:pt x="1512011" y="376872"/>
                </a:lnTo>
                <a:lnTo>
                  <a:pt x="1512011" y="328866"/>
                </a:lnTo>
                <a:lnTo>
                  <a:pt x="1547723" y="328866"/>
                </a:lnTo>
                <a:lnTo>
                  <a:pt x="1547723" y="304863"/>
                </a:lnTo>
                <a:lnTo>
                  <a:pt x="1512011" y="304863"/>
                </a:lnTo>
                <a:lnTo>
                  <a:pt x="1512011" y="258635"/>
                </a:lnTo>
                <a:lnTo>
                  <a:pt x="1556651" y="258635"/>
                </a:lnTo>
                <a:lnTo>
                  <a:pt x="1556651" y="235534"/>
                </a:lnTo>
                <a:close/>
              </a:path>
              <a:path w="1937384" h="1321435">
                <a:moveTo>
                  <a:pt x="1562011" y="140360"/>
                </a:moveTo>
                <a:lnTo>
                  <a:pt x="1559572" y="123532"/>
                </a:lnTo>
                <a:lnTo>
                  <a:pt x="1559521" y="123126"/>
                </a:lnTo>
                <a:lnTo>
                  <a:pt x="1552092" y="110286"/>
                </a:lnTo>
                <a:lnTo>
                  <a:pt x="1539811" y="102260"/>
                </a:lnTo>
                <a:lnTo>
                  <a:pt x="1535226" y="101523"/>
                </a:lnTo>
                <a:lnTo>
                  <a:pt x="1535226" y="127088"/>
                </a:lnTo>
                <a:lnTo>
                  <a:pt x="1535226" y="175069"/>
                </a:lnTo>
                <a:lnTo>
                  <a:pt x="1530819" y="179514"/>
                </a:lnTo>
                <a:lnTo>
                  <a:pt x="1510220" y="179514"/>
                </a:lnTo>
                <a:lnTo>
                  <a:pt x="1510220" y="123532"/>
                </a:lnTo>
                <a:lnTo>
                  <a:pt x="1530819" y="123532"/>
                </a:lnTo>
                <a:lnTo>
                  <a:pt x="1535226" y="127088"/>
                </a:lnTo>
                <a:lnTo>
                  <a:pt x="1535226" y="101523"/>
                </a:lnTo>
                <a:lnTo>
                  <a:pt x="1522717" y="99491"/>
                </a:lnTo>
                <a:lnTo>
                  <a:pt x="1510220" y="99491"/>
                </a:lnTo>
                <a:lnTo>
                  <a:pt x="1510220" y="38138"/>
                </a:lnTo>
                <a:lnTo>
                  <a:pt x="1484274" y="38138"/>
                </a:lnTo>
                <a:lnTo>
                  <a:pt x="1484274" y="202641"/>
                </a:lnTo>
                <a:lnTo>
                  <a:pt x="1522717" y="202641"/>
                </a:lnTo>
                <a:lnTo>
                  <a:pt x="1539811" y="199999"/>
                </a:lnTo>
                <a:lnTo>
                  <a:pt x="1552092" y="192189"/>
                </a:lnTo>
                <a:lnTo>
                  <a:pt x="1559445" y="179514"/>
                </a:lnTo>
                <a:lnTo>
                  <a:pt x="1559521" y="179374"/>
                </a:lnTo>
                <a:lnTo>
                  <a:pt x="1562011" y="161734"/>
                </a:lnTo>
                <a:lnTo>
                  <a:pt x="1562011" y="140360"/>
                </a:lnTo>
                <a:close/>
              </a:path>
              <a:path w="1937384" h="1321435">
                <a:moveTo>
                  <a:pt x="1590573" y="472871"/>
                </a:moveTo>
                <a:lnTo>
                  <a:pt x="1588096" y="455091"/>
                </a:lnTo>
                <a:lnTo>
                  <a:pt x="1580781" y="441985"/>
                </a:lnTo>
                <a:lnTo>
                  <a:pt x="1568780" y="433870"/>
                </a:lnTo>
                <a:lnTo>
                  <a:pt x="1552244" y="431101"/>
                </a:lnTo>
                <a:lnTo>
                  <a:pt x="1535163" y="433870"/>
                </a:lnTo>
                <a:lnTo>
                  <a:pt x="1522869" y="441985"/>
                </a:lnTo>
                <a:lnTo>
                  <a:pt x="1515452" y="455091"/>
                </a:lnTo>
                <a:lnTo>
                  <a:pt x="1512963" y="472871"/>
                </a:lnTo>
                <a:lnTo>
                  <a:pt x="1512963" y="558215"/>
                </a:lnTo>
                <a:lnTo>
                  <a:pt x="1515452" y="575475"/>
                </a:lnTo>
                <a:lnTo>
                  <a:pt x="1522869" y="588327"/>
                </a:lnTo>
                <a:lnTo>
                  <a:pt x="1535163" y="596341"/>
                </a:lnTo>
                <a:lnTo>
                  <a:pt x="1552244" y="599097"/>
                </a:lnTo>
                <a:lnTo>
                  <a:pt x="1568780" y="596341"/>
                </a:lnTo>
                <a:lnTo>
                  <a:pt x="1580781" y="588327"/>
                </a:lnTo>
                <a:lnTo>
                  <a:pt x="1587804" y="575995"/>
                </a:lnTo>
                <a:lnTo>
                  <a:pt x="1588109" y="575475"/>
                </a:lnTo>
                <a:lnTo>
                  <a:pt x="1590573" y="558215"/>
                </a:lnTo>
                <a:lnTo>
                  <a:pt x="1590573" y="535990"/>
                </a:lnTo>
                <a:lnTo>
                  <a:pt x="1565579" y="535990"/>
                </a:lnTo>
                <a:lnTo>
                  <a:pt x="1565579" y="571550"/>
                </a:lnTo>
                <a:lnTo>
                  <a:pt x="1561172" y="575995"/>
                </a:lnTo>
                <a:lnTo>
                  <a:pt x="1544154" y="575995"/>
                </a:lnTo>
                <a:lnTo>
                  <a:pt x="1538795" y="571550"/>
                </a:lnTo>
                <a:lnTo>
                  <a:pt x="1538795" y="459536"/>
                </a:lnTo>
                <a:lnTo>
                  <a:pt x="1544154" y="455091"/>
                </a:lnTo>
                <a:lnTo>
                  <a:pt x="1561172" y="455091"/>
                </a:lnTo>
                <a:lnTo>
                  <a:pt x="1565579" y="459536"/>
                </a:lnTo>
                <a:lnTo>
                  <a:pt x="1565579" y="488873"/>
                </a:lnTo>
                <a:lnTo>
                  <a:pt x="1590573" y="488873"/>
                </a:lnTo>
                <a:lnTo>
                  <a:pt x="1590573" y="472871"/>
                </a:lnTo>
                <a:close/>
              </a:path>
              <a:path w="1937384" h="1321435">
                <a:moveTo>
                  <a:pt x="1661172" y="235534"/>
                </a:moveTo>
                <a:lnTo>
                  <a:pt x="1635213" y="235534"/>
                </a:lnTo>
                <a:lnTo>
                  <a:pt x="1601292" y="307530"/>
                </a:lnTo>
                <a:lnTo>
                  <a:pt x="1601292" y="235534"/>
                </a:lnTo>
                <a:lnTo>
                  <a:pt x="1575460" y="235534"/>
                </a:lnTo>
                <a:lnTo>
                  <a:pt x="1575460" y="399986"/>
                </a:lnTo>
                <a:lnTo>
                  <a:pt x="1601292" y="399986"/>
                </a:lnTo>
                <a:lnTo>
                  <a:pt x="1601292" y="349313"/>
                </a:lnTo>
                <a:lnTo>
                  <a:pt x="1609382" y="334200"/>
                </a:lnTo>
                <a:lnTo>
                  <a:pt x="1635213" y="399986"/>
                </a:lnTo>
                <a:lnTo>
                  <a:pt x="1661172" y="399986"/>
                </a:lnTo>
                <a:lnTo>
                  <a:pt x="1635264" y="334200"/>
                </a:lnTo>
                <a:lnTo>
                  <a:pt x="1625460" y="309308"/>
                </a:lnTo>
                <a:lnTo>
                  <a:pt x="1626323" y="307530"/>
                </a:lnTo>
                <a:lnTo>
                  <a:pt x="1661172" y="235534"/>
                </a:lnTo>
                <a:close/>
              </a:path>
              <a:path w="1937384" h="1321435">
                <a:moveTo>
                  <a:pt x="1662010" y="38138"/>
                </a:moveTo>
                <a:lnTo>
                  <a:pt x="1635213" y="38138"/>
                </a:lnTo>
                <a:lnTo>
                  <a:pt x="1635213" y="108381"/>
                </a:lnTo>
                <a:lnTo>
                  <a:pt x="1605813" y="108381"/>
                </a:lnTo>
                <a:lnTo>
                  <a:pt x="1605813" y="38138"/>
                </a:lnTo>
                <a:lnTo>
                  <a:pt x="1579867" y="38138"/>
                </a:lnTo>
                <a:lnTo>
                  <a:pt x="1579867" y="202641"/>
                </a:lnTo>
                <a:lnTo>
                  <a:pt x="1605813" y="202641"/>
                </a:lnTo>
                <a:lnTo>
                  <a:pt x="1605813" y="132422"/>
                </a:lnTo>
                <a:lnTo>
                  <a:pt x="1635213" y="132422"/>
                </a:lnTo>
                <a:lnTo>
                  <a:pt x="1635213" y="202641"/>
                </a:lnTo>
                <a:lnTo>
                  <a:pt x="1662010" y="202641"/>
                </a:lnTo>
                <a:lnTo>
                  <a:pt x="1662010" y="132422"/>
                </a:lnTo>
                <a:lnTo>
                  <a:pt x="1662010" y="108381"/>
                </a:lnTo>
                <a:lnTo>
                  <a:pt x="1662010" y="38138"/>
                </a:lnTo>
                <a:close/>
              </a:path>
              <a:path w="1937384" h="1321435">
                <a:moveTo>
                  <a:pt x="1685213" y="472871"/>
                </a:moveTo>
                <a:lnTo>
                  <a:pt x="1682864" y="455091"/>
                </a:lnTo>
                <a:lnTo>
                  <a:pt x="1675739" y="441985"/>
                </a:lnTo>
                <a:lnTo>
                  <a:pt x="1663776" y="433870"/>
                </a:lnTo>
                <a:lnTo>
                  <a:pt x="1646885" y="431101"/>
                </a:lnTo>
                <a:lnTo>
                  <a:pt x="1629930" y="433870"/>
                </a:lnTo>
                <a:lnTo>
                  <a:pt x="1617929" y="441985"/>
                </a:lnTo>
                <a:lnTo>
                  <a:pt x="1610791" y="455091"/>
                </a:lnTo>
                <a:lnTo>
                  <a:pt x="1608429" y="472871"/>
                </a:lnTo>
                <a:lnTo>
                  <a:pt x="1608429" y="558215"/>
                </a:lnTo>
                <a:lnTo>
                  <a:pt x="1610791" y="575475"/>
                </a:lnTo>
                <a:lnTo>
                  <a:pt x="1617929" y="588327"/>
                </a:lnTo>
                <a:lnTo>
                  <a:pt x="1629930" y="596341"/>
                </a:lnTo>
                <a:lnTo>
                  <a:pt x="1646885" y="599097"/>
                </a:lnTo>
                <a:lnTo>
                  <a:pt x="1663776" y="596341"/>
                </a:lnTo>
                <a:lnTo>
                  <a:pt x="1675739" y="588327"/>
                </a:lnTo>
                <a:lnTo>
                  <a:pt x="1682572" y="575995"/>
                </a:lnTo>
                <a:lnTo>
                  <a:pt x="1682864" y="575475"/>
                </a:lnTo>
                <a:lnTo>
                  <a:pt x="1685213" y="558215"/>
                </a:lnTo>
                <a:lnTo>
                  <a:pt x="1685213" y="535990"/>
                </a:lnTo>
                <a:lnTo>
                  <a:pt x="1661172" y="535990"/>
                </a:lnTo>
                <a:lnTo>
                  <a:pt x="1661172" y="571550"/>
                </a:lnTo>
                <a:lnTo>
                  <a:pt x="1655813" y="575995"/>
                </a:lnTo>
                <a:lnTo>
                  <a:pt x="1639747" y="575995"/>
                </a:lnTo>
                <a:lnTo>
                  <a:pt x="1634388" y="571550"/>
                </a:lnTo>
                <a:lnTo>
                  <a:pt x="1634388" y="459536"/>
                </a:lnTo>
                <a:lnTo>
                  <a:pt x="1639747" y="455091"/>
                </a:lnTo>
                <a:lnTo>
                  <a:pt x="1655813" y="455091"/>
                </a:lnTo>
                <a:lnTo>
                  <a:pt x="1661172" y="459536"/>
                </a:lnTo>
                <a:lnTo>
                  <a:pt x="1661172" y="488873"/>
                </a:lnTo>
                <a:lnTo>
                  <a:pt x="1685213" y="488873"/>
                </a:lnTo>
                <a:lnTo>
                  <a:pt x="1685213" y="472871"/>
                </a:lnTo>
                <a:close/>
              </a:path>
              <a:path w="1937384" h="1321435">
                <a:moveTo>
                  <a:pt x="1754974" y="235534"/>
                </a:moveTo>
                <a:lnTo>
                  <a:pt x="1674507" y="235534"/>
                </a:lnTo>
                <a:lnTo>
                  <a:pt x="1674507" y="258635"/>
                </a:lnTo>
                <a:lnTo>
                  <a:pt x="1702244" y="258635"/>
                </a:lnTo>
                <a:lnTo>
                  <a:pt x="1702244" y="399986"/>
                </a:lnTo>
                <a:lnTo>
                  <a:pt x="1728190" y="399986"/>
                </a:lnTo>
                <a:lnTo>
                  <a:pt x="1728190" y="258635"/>
                </a:lnTo>
                <a:lnTo>
                  <a:pt x="1754974" y="258635"/>
                </a:lnTo>
                <a:lnTo>
                  <a:pt x="1754974" y="235534"/>
                </a:lnTo>
                <a:close/>
              </a:path>
              <a:path w="1937384" h="1321435">
                <a:moveTo>
                  <a:pt x="1759381" y="140360"/>
                </a:moveTo>
                <a:lnTo>
                  <a:pt x="1737893" y="102260"/>
                </a:lnTo>
                <a:lnTo>
                  <a:pt x="1733550" y="101561"/>
                </a:lnTo>
                <a:lnTo>
                  <a:pt x="1733550" y="127088"/>
                </a:lnTo>
                <a:lnTo>
                  <a:pt x="1733550" y="175069"/>
                </a:lnTo>
                <a:lnTo>
                  <a:pt x="1729028" y="179514"/>
                </a:lnTo>
                <a:lnTo>
                  <a:pt x="1708429" y="179514"/>
                </a:lnTo>
                <a:lnTo>
                  <a:pt x="1708429" y="123532"/>
                </a:lnTo>
                <a:lnTo>
                  <a:pt x="1729028" y="123532"/>
                </a:lnTo>
                <a:lnTo>
                  <a:pt x="1733550" y="127088"/>
                </a:lnTo>
                <a:lnTo>
                  <a:pt x="1733550" y="101561"/>
                </a:lnTo>
                <a:lnTo>
                  <a:pt x="1720938" y="99491"/>
                </a:lnTo>
                <a:lnTo>
                  <a:pt x="1708429" y="99491"/>
                </a:lnTo>
                <a:lnTo>
                  <a:pt x="1708429" y="38138"/>
                </a:lnTo>
                <a:lnTo>
                  <a:pt x="1682597" y="38138"/>
                </a:lnTo>
                <a:lnTo>
                  <a:pt x="1682597" y="202641"/>
                </a:lnTo>
                <a:lnTo>
                  <a:pt x="1720938" y="202641"/>
                </a:lnTo>
                <a:lnTo>
                  <a:pt x="1737893" y="199999"/>
                </a:lnTo>
                <a:lnTo>
                  <a:pt x="1749894" y="192189"/>
                </a:lnTo>
                <a:lnTo>
                  <a:pt x="1756956" y="179514"/>
                </a:lnTo>
                <a:lnTo>
                  <a:pt x="1757019" y="179374"/>
                </a:lnTo>
                <a:lnTo>
                  <a:pt x="1759381" y="161734"/>
                </a:lnTo>
                <a:lnTo>
                  <a:pt x="1759381" y="140360"/>
                </a:lnTo>
                <a:close/>
              </a:path>
              <a:path w="1937384" h="1321435">
                <a:moveTo>
                  <a:pt x="1786166" y="432879"/>
                </a:moveTo>
                <a:lnTo>
                  <a:pt x="1757603" y="432879"/>
                </a:lnTo>
                <a:lnTo>
                  <a:pt x="1737118" y="501319"/>
                </a:lnTo>
                <a:lnTo>
                  <a:pt x="1727238" y="536879"/>
                </a:lnTo>
                <a:lnTo>
                  <a:pt x="1727238" y="432879"/>
                </a:lnTo>
                <a:lnTo>
                  <a:pt x="1704022" y="432879"/>
                </a:lnTo>
                <a:lnTo>
                  <a:pt x="1704022" y="597331"/>
                </a:lnTo>
                <a:lnTo>
                  <a:pt x="1730819" y="597331"/>
                </a:lnTo>
                <a:lnTo>
                  <a:pt x="1747951" y="536879"/>
                </a:lnTo>
                <a:lnTo>
                  <a:pt x="1752244" y="521766"/>
                </a:lnTo>
                <a:lnTo>
                  <a:pt x="1762950" y="481774"/>
                </a:lnTo>
                <a:lnTo>
                  <a:pt x="1762950" y="597331"/>
                </a:lnTo>
                <a:lnTo>
                  <a:pt x="1786166" y="597331"/>
                </a:lnTo>
                <a:lnTo>
                  <a:pt x="1786166" y="481774"/>
                </a:lnTo>
                <a:lnTo>
                  <a:pt x="1786166" y="432879"/>
                </a:lnTo>
                <a:close/>
              </a:path>
              <a:path w="1937384" h="1321435">
                <a:moveTo>
                  <a:pt x="1800453" y="38138"/>
                </a:moveTo>
                <a:lnTo>
                  <a:pt x="1774621" y="38138"/>
                </a:lnTo>
                <a:lnTo>
                  <a:pt x="1774621" y="202641"/>
                </a:lnTo>
                <a:lnTo>
                  <a:pt x="1800453" y="202641"/>
                </a:lnTo>
                <a:lnTo>
                  <a:pt x="1800453" y="38138"/>
                </a:lnTo>
                <a:close/>
              </a:path>
              <a:path w="1937384" h="1321435">
                <a:moveTo>
                  <a:pt x="1848662" y="337743"/>
                </a:moveTo>
                <a:lnTo>
                  <a:pt x="1846338" y="320852"/>
                </a:lnTo>
                <a:lnTo>
                  <a:pt x="1846313" y="320624"/>
                </a:lnTo>
                <a:lnTo>
                  <a:pt x="1839188" y="308089"/>
                </a:lnTo>
                <a:lnTo>
                  <a:pt x="1827225" y="300380"/>
                </a:lnTo>
                <a:lnTo>
                  <a:pt x="1822831" y="299707"/>
                </a:lnTo>
                <a:lnTo>
                  <a:pt x="1822831" y="324421"/>
                </a:lnTo>
                <a:lnTo>
                  <a:pt x="1822831" y="372414"/>
                </a:lnTo>
                <a:lnTo>
                  <a:pt x="1818309" y="376872"/>
                </a:lnTo>
                <a:lnTo>
                  <a:pt x="1797837" y="376872"/>
                </a:lnTo>
                <a:lnTo>
                  <a:pt x="1797837" y="320852"/>
                </a:lnTo>
                <a:lnTo>
                  <a:pt x="1818309" y="320852"/>
                </a:lnTo>
                <a:lnTo>
                  <a:pt x="1822831" y="324421"/>
                </a:lnTo>
                <a:lnTo>
                  <a:pt x="1822831" y="299707"/>
                </a:lnTo>
                <a:lnTo>
                  <a:pt x="1810334" y="297751"/>
                </a:lnTo>
                <a:lnTo>
                  <a:pt x="1797837" y="297751"/>
                </a:lnTo>
                <a:lnTo>
                  <a:pt x="1797837" y="235534"/>
                </a:lnTo>
                <a:lnTo>
                  <a:pt x="1771878" y="235534"/>
                </a:lnTo>
                <a:lnTo>
                  <a:pt x="1771878" y="399986"/>
                </a:lnTo>
                <a:lnTo>
                  <a:pt x="1810334" y="399986"/>
                </a:lnTo>
                <a:lnTo>
                  <a:pt x="1827225" y="397344"/>
                </a:lnTo>
                <a:lnTo>
                  <a:pt x="1839188" y="389534"/>
                </a:lnTo>
                <a:lnTo>
                  <a:pt x="1846237" y="376872"/>
                </a:lnTo>
                <a:lnTo>
                  <a:pt x="1846313" y="376732"/>
                </a:lnTo>
                <a:lnTo>
                  <a:pt x="1848662" y="359092"/>
                </a:lnTo>
                <a:lnTo>
                  <a:pt x="1848662" y="337743"/>
                </a:lnTo>
                <a:close/>
              </a:path>
              <a:path w="1937384" h="1321435">
                <a:moveTo>
                  <a:pt x="1889734" y="432879"/>
                </a:moveTo>
                <a:lnTo>
                  <a:pt x="1861172" y="432879"/>
                </a:lnTo>
                <a:lnTo>
                  <a:pt x="1839734" y="501319"/>
                </a:lnTo>
                <a:lnTo>
                  <a:pt x="1829981" y="536879"/>
                </a:lnTo>
                <a:lnTo>
                  <a:pt x="1829981" y="432879"/>
                </a:lnTo>
                <a:lnTo>
                  <a:pt x="1806765" y="432879"/>
                </a:lnTo>
                <a:lnTo>
                  <a:pt x="1806765" y="597331"/>
                </a:lnTo>
                <a:lnTo>
                  <a:pt x="1833549" y="597331"/>
                </a:lnTo>
                <a:lnTo>
                  <a:pt x="1851355" y="536879"/>
                </a:lnTo>
                <a:lnTo>
                  <a:pt x="1855812" y="521766"/>
                </a:lnTo>
                <a:lnTo>
                  <a:pt x="1865693" y="481774"/>
                </a:lnTo>
                <a:lnTo>
                  <a:pt x="1865693" y="597331"/>
                </a:lnTo>
                <a:lnTo>
                  <a:pt x="1889734" y="597331"/>
                </a:lnTo>
                <a:lnTo>
                  <a:pt x="1889734" y="481774"/>
                </a:lnTo>
                <a:lnTo>
                  <a:pt x="1889734" y="432879"/>
                </a:lnTo>
                <a:close/>
              </a:path>
              <a:path w="1937384" h="1321435">
                <a:moveTo>
                  <a:pt x="1889734" y="235534"/>
                </a:moveTo>
                <a:lnTo>
                  <a:pt x="1863902" y="235534"/>
                </a:lnTo>
                <a:lnTo>
                  <a:pt x="1863902" y="399986"/>
                </a:lnTo>
                <a:lnTo>
                  <a:pt x="1889734" y="399986"/>
                </a:lnTo>
                <a:lnTo>
                  <a:pt x="1889734" y="235534"/>
                </a:lnTo>
                <a:close/>
              </a:path>
              <a:path w="1937384" h="1321435">
                <a:moveTo>
                  <a:pt x="1892477" y="38138"/>
                </a:moveTo>
                <a:lnTo>
                  <a:pt x="1821053" y="38138"/>
                </a:lnTo>
                <a:lnTo>
                  <a:pt x="1821053" y="202641"/>
                </a:lnTo>
                <a:lnTo>
                  <a:pt x="1892477" y="202641"/>
                </a:lnTo>
                <a:lnTo>
                  <a:pt x="1892477" y="179514"/>
                </a:lnTo>
                <a:lnTo>
                  <a:pt x="1847837" y="179514"/>
                </a:lnTo>
                <a:lnTo>
                  <a:pt x="1847837" y="130644"/>
                </a:lnTo>
                <a:lnTo>
                  <a:pt x="1883549" y="130644"/>
                </a:lnTo>
                <a:lnTo>
                  <a:pt x="1883549" y="107543"/>
                </a:lnTo>
                <a:lnTo>
                  <a:pt x="1847837" y="107543"/>
                </a:lnTo>
                <a:lnTo>
                  <a:pt x="1847837" y="61239"/>
                </a:lnTo>
                <a:lnTo>
                  <a:pt x="1892477" y="61239"/>
                </a:lnTo>
                <a:lnTo>
                  <a:pt x="1892477" y="38138"/>
                </a:lnTo>
                <a:close/>
              </a:path>
              <a:path w="1937384" h="1321435">
                <a:moveTo>
                  <a:pt x="1937004" y="0"/>
                </a:moveTo>
                <a:lnTo>
                  <a:pt x="1912950" y="0"/>
                </a:lnTo>
                <a:lnTo>
                  <a:pt x="1912950" y="16814"/>
                </a:lnTo>
                <a:lnTo>
                  <a:pt x="1912950" y="608888"/>
                </a:lnTo>
                <a:lnTo>
                  <a:pt x="32156" y="1290713"/>
                </a:lnTo>
                <a:lnTo>
                  <a:pt x="628751" y="16814"/>
                </a:lnTo>
                <a:lnTo>
                  <a:pt x="1912950" y="16814"/>
                </a:lnTo>
                <a:lnTo>
                  <a:pt x="1912950" y="0"/>
                </a:lnTo>
                <a:lnTo>
                  <a:pt x="609092" y="0"/>
                </a:lnTo>
                <a:lnTo>
                  <a:pt x="608203" y="1778"/>
                </a:lnTo>
                <a:lnTo>
                  <a:pt x="901" y="1297825"/>
                </a:lnTo>
                <a:lnTo>
                  <a:pt x="0" y="1304442"/>
                </a:lnTo>
                <a:lnTo>
                  <a:pt x="0" y="1306995"/>
                </a:lnTo>
                <a:lnTo>
                  <a:pt x="2463" y="1313713"/>
                </a:lnTo>
                <a:lnTo>
                  <a:pt x="8178" y="1318945"/>
                </a:lnTo>
                <a:lnTo>
                  <a:pt x="16078" y="1320939"/>
                </a:lnTo>
                <a:lnTo>
                  <a:pt x="20548" y="1320939"/>
                </a:lnTo>
                <a:lnTo>
                  <a:pt x="22339" y="1320050"/>
                </a:lnTo>
                <a:lnTo>
                  <a:pt x="103301" y="1290713"/>
                </a:lnTo>
                <a:lnTo>
                  <a:pt x="1926412" y="630224"/>
                </a:lnTo>
                <a:lnTo>
                  <a:pt x="1933549" y="627557"/>
                </a:lnTo>
                <a:lnTo>
                  <a:pt x="1937004" y="622808"/>
                </a:lnTo>
                <a:lnTo>
                  <a:pt x="1937004" y="16814"/>
                </a:lnTo>
                <a:lnTo>
                  <a:pt x="193700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81902" y="3035553"/>
            <a:ext cx="3967988" cy="63855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81902" y="3645153"/>
            <a:ext cx="3870579" cy="638556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81902" y="4254754"/>
            <a:ext cx="5732653" cy="638556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81902" y="4864049"/>
            <a:ext cx="3297554" cy="6388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A529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004800" cy="1858010"/>
          </a:xfrm>
          <a:custGeom>
            <a:avLst/>
            <a:gdLst/>
            <a:ahLst/>
            <a:cxnLst/>
            <a:rect l="l" t="t" r="r" b="b"/>
            <a:pathLst>
              <a:path w="13004800" h="1858010">
                <a:moveTo>
                  <a:pt x="13004291" y="0"/>
                </a:moveTo>
                <a:lnTo>
                  <a:pt x="0" y="0"/>
                </a:lnTo>
                <a:lnTo>
                  <a:pt x="0" y="1857755"/>
                </a:lnTo>
                <a:lnTo>
                  <a:pt x="13004291" y="1857755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52461" y="0"/>
            <a:ext cx="5751830" cy="399897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73695" y="495300"/>
            <a:ext cx="1216152" cy="123748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43416" y="473963"/>
            <a:ext cx="1132331" cy="806196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119091" y="390156"/>
            <a:ext cx="1545590" cy="1054735"/>
          </a:xfrm>
          <a:custGeom>
            <a:avLst/>
            <a:gdLst/>
            <a:ahLst/>
            <a:cxnLst/>
            <a:rect l="l" t="t" r="r" b="b"/>
            <a:pathLst>
              <a:path w="1545590" h="1054735">
                <a:moveTo>
                  <a:pt x="583552" y="30454"/>
                </a:moveTo>
                <a:lnTo>
                  <a:pt x="562889" y="30454"/>
                </a:lnTo>
                <a:lnTo>
                  <a:pt x="562889" y="86537"/>
                </a:lnTo>
                <a:lnTo>
                  <a:pt x="539381" y="86537"/>
                </a:lnTo>
                <a:lnTo>
                  <a:pt x="539381" y="30454"/>
                </a:lnTo>
                <a:lnTo>
                  <a:pt x="518007" y="30454"/>
                </a:lnTo>
                <a:lnTo>
                  <a:pt x="518007" y="161798"/>
                </a:lnTo>
                <a:lnTo>
                  <a:pt x="539381" y="161798"/>
                </a:lnTo>
                <a:lnTo>
                  <a:pt x="539381" y="105740"/>
                </a:lnTo>
                <a:lnTo>
                  <a:pt x="562889" y="105740"/>
                </a:lnTo>
                <a:lnTo>
                  <a:pt x="562889" y="161798"/>
                </a:lnTo>
                <a:lnTo>
                  <a:pt x="583552" y="161798"/>
                </a:lnTo>
                <a:lnTo>
                  <a:pt x="583552" y="105740"/>
                </a:lnTo>
                <a:lnTo>
                  <a:pt x="583552" y="86537"/>
                </a:lnTo>
                <a:lnTo>
                  <a:pt x="583552" y="30454"/>
                </a:lnTo>
                <a:close/>
              </a:path>
              <a:path w="1545590" h="1054735">
                <a:moveTo>
                  <a:pt x="669048" y="161798"/>
                </a:moveTo>
                <a:lnTo>
                  <a:pt x="665264" y="137668"/>
                </a:lnTo>
                <a:lnTo>
                  <a:pt x="662470" y="119926"/>
                </a:lnTo>
                <a:lnTo>
                  <a:pt x="652081" y="53911"/>
                </a:lnTo>
                <a:lnTo>
                  <a:pt x="648398" y="30454"/>
                </a:lnTo>
                <a:lnTo>
                  <a:pt x="641985" y="30454"/>
                </a:lnTo>
                <a:lnTo>
                  <a:pt x="641985" y="119926"/>
                </a:lnTo>
                <a:lnTo>
                  <a:pt x="622033" y="119926"/>
                </a:lnTo>
                <a:lnTo>
                  <a:pt x="632002" y="53911"/>
                </a:lnTo>
                <a:lnTo>
                  <a:pt x="641985" y="119926"/>
                </a:lnTo>
                <a:lnTo>
                  <a:pt x="641985" y="30454"/>
                </a:lnTo>
                <a:lnTo>
                  <a:pt x="617753" y="30454"/>
                </a:lnTo>
                <a:lnTo>
                  <a:pt x="597090" y="161798"/>
                </a:lnTo>
                <a:lnTo>
                  <a:pt x="615619" y="161798"/>
                </a:lnTo>
                <a:lnTo>
                  <a:pt x="619188" y="137668"/>
                </a:lnTo>
                <a:lnTo>
                  <a:pt x="644829" y="137668"/>
                </a:lnTo>
                <a:lnTo>
                  <a:pt x="648398" y="161798"/>
                </a:lnTo>
                <a:lnTo>
                  <a:pt x="669048" y="161798"/>
                </a:lnTo>
                <a:close/>
              </a:path>
              <a:path w="1545590" h="1054735">
                <a:moveTo>
                  <a:pt x="756704" y="143332"/>
                </a:moveTo>
                <a:lnTo>
                  <a:pt x="748144" y="143332"/>
                </a:lnTo>
                <a:lnTo>
                  <a:pt x="748144" y="30454"/>
                </a:lnTo>
                <a:lnTo>
                  <a:pt x="726770" y="30454"/>
                </a:lnTo>
                <a:lnTo>
                  <a:pt x="726770" y="143332"/>
                </a:lnTo>
                <a:lnTo>
                  <a:pt x="703249" y="143332"/>
                </a:lnTo>
                <a:lnTo>
                  <a:pt x="703249" y="30454"/>
                </a:lnTo>
                <a:lnTo>
                  <a:pt x="682599" y="30454"/>
                </a:lnTo>
                <a:lnTo>
                  <a:pt x="682599" y="161798"/>
                </a:lnTo>
                <a:lnTo>
                  <a:pt x="736739" y="161798"/>
                </a:lnTo>
                <a:lnTo>
                  <a:pt x="736739" y="179539"/>
                </a:lnTo>
                <a:lnTo>
                  <a:pt x="756704" y="179539"/>
                </a:lnTo>
                <a:lnTo>
                  <a:pt x="756704" y="143332"/>
                </a:lnTo>
                <a:close/>
              </a:path>
              <a:path w="1545590" h="1054735">
                <a:moveTo>
                  <a:pt x="837209" y="30454"/>
                </a:moveTo>
                <a:lnTo>
                  <a:pt x="814412" y="30454"/>
                </a:lnTo>
                <a:lnTo>
                  <a:pt x="797306" y="84455"/>
                </a:lnTo>
                <a:lnTo>
                  <a:pt x="789470" y="113487"/>
                </a:lnTo>
                <a:lnTo>
                  <a:pt x="789470" y="30454"/>
                </a:lnTo>
                <a:lnTo>
                  <a:pt x="770940" y="30454"/>
                </a:lnTo>
                <a:lnTo>
                  <a:pt x="770940" y="161798"/>
                </a:lnTo>
                <a:lnTo>
                  <a:pt x="792327" y="161798"/>
                </a:lnTo>
                <a:lnTo>
                  <a:pt x="806589" y="113487"/>
                </a:lnTo>
                <a:lnTo>
                  <a:pt x="810145" y="101485"/>
                </a:lnTo>
                <a:lnTo>
                  <a:pt x="817981" y="69519"/>
                </a:lnTo>
                <a:lnTo>
                  <a:pt x="817981" y="161798"/>
                </a:lnTo>
                <a:lnTo>
                  <a:pt x="837209" y="161798"/>
                </a:lnTo>
                <a:lnTo>
                  <a:pt x="837209" y="69519"/>
                </a:lnTo>
                <a:lnTo>
                  <a:pt x="837209" y="30454"/>
                </a:lnTo>
                <a:close/>
              </a:path>
              <a:path w="1545590" h="1054735">
                <a:moveTo>
                  <a:pt x="914882" y="61760"/>
                </a:moveTo>
                <a:lnTo>
                  <a:pt x="912888" y="47955"/>
                </a:lnTo>
                <a:lnTo>
                  <a:pt x="912609" y="47485"/>
                </a:lnTo>
                <a:lnTo>
                  <a:pt x="906945" y="37668"/>
                </a:lnTo>
                <a:lnTo>
                  <a:pt x="897140" y="31254"/>
                </a:lnTo>
                <a:lnTo>
                  <a:pt x="894219" y="30784"/>
                </a:lnTo>
                <a:lnTo>
                  <a:pt x="894219" y="51079"/>
                </a:lnTo>
                <a:lnTo>
                  <a:pt x="894219" y="141211"/>
                </a:lnTo>
                <a:lnTo>
                  <a:pt x="890651" y="144767"/>
                </a:lnTo>
                <a:lnTo>
                  <a:pt x="877112" y="144767"/>
                </a:lnTo>
                <a:lnTo>
                  <a:pt x="872832" y="141211"/>
                </a:lnTo>
                <a:lnTo>
                  <a:pt x="872832" y="51079"/>
                </a:lnTo>
                <a:lnTo>
                  <a:pt x="877112" y="47485"/>
                </a:lnTo>
                <a:lnTo>
                  <a:pt x="890651" y="47485"/>
                </a:lnTo>
                <a:lnTo>
                  <a:pt x="894219" y="51079"/>
                </a:lnTo>
                <a:lnTo>
                  <a:pt x="894219" y="30784"/>
                </a:lnTo>
                <a:lnTo>
                  <a:pt x="854265" y="47955"/>
                </a:lnTo>
                <a:lnTo>
                  <a:pt x="852182" y="61760"/>
                </a:lnTo>
                <a:lnTo>
                  <a:pt x="852284" y="131279"/>
                </a:lnTo>
                <a:lnTo>
                  <a:pt x="854265" y="144348"/>
                </a:lnTo>
                <a:lnTo>
                  <a:pt x="860374" y="154609"/>
                </a:lnTo>
                <a:lnTo>
                  <a:pt x="870216" y="161010"/>
                </a:lnTo>
                <a:lnTo>
                  <a:pt x="883526" y="163220"/>
                </a:lnTo>
                <a:lnTo>
                  <a:pt x="897140" y="161010"/>
                </a:lnTo>
                <a:lnTo>
                  <a:pt x="906945" y="154609"/>
                </a:lnTo>
                <a:lnTo>
                  <a:pt x="912647" y="144767"/>
                </a:lnTo>
                <a:lnTo>
                  <a:pt x="912888" y="144348"/>
                </a:lnTo>
                <a:lnTo>
                  <a:pt x="914781" y="131279"/>
                </a:lnTo>
                <a:lnTo>
                  <a:pt x="914882" y="61760"/>
                </a:lnTo>
                <a:close/>
              </a:path>
              <a:path w="1545590" h="1054735">
                <a:moveTo>
                  <a:pt x="996111" y="30454"/>
                </a:moveTo>
                <a:lnTo>
                  <a:pt x="974737" y="30454"/>
                </a:lnTo>
                <a:lnTo>
                  <a:pt x="974737" y="86537"/>
                </a:lnTo>
                <a:lnTo>
                  <a:pt x="951191" y="86537"/>
                </a:lnTo>
                <a:lnTo>
                  <a:pt x="951191" y="30454"/>
                </a:lnTo>
                <a:lnTo>
                  <a:pt x="930554" y="30454"/>
                </a:lnTo>
                <a:lnTo>
                  <a:pt x="930554" y="161798"/>
                </a:lnTo>
                <a:lnTo>
                  <a:pt x="951191" y="161798"/>
                </a:lnTo>
                <a:lnTo>
                  <a:pt x="951191" y="105740"/>
                </a:lnTo>
                <a:lnTo>
                  <a:pt x="974737" y="105740"/>
                </a:lnTo>
                <a:lnTo>
                  <a:pt x="974737" y="161798"/>
                </a:lnTo>
                <a:lnTo>
                  <a:pt x="996111" y="161798"/>
                </a:lnTo>
                <a:lnTo>
                  <a:pt x="996111" y="105740"/>
                </a:lnTo>
                <a:lnTo>
                  <a:pt x="996111" y="86537"/>
                </a:lnTo>
                <a:lnTo>
                  <a:pt x="996111" y="30454"/>
                </a:lnTo>
                <a:close/>
              </a:path>
              <a:path w="1545590" h="1054735">
                <a:moveTo>
                  <a:pt x="1016723" y="188061"/>
                </a:moveTo>
                <a:lnTo>
                  <a:pt x="951191" y="188061"/>
                </a:lnTo>
                <a:lnTo>
                  <a:pt x="951191" y="319366"/>
                </a:lnTo>
                <a:lnTo>
                  <a:pt x="971892" y="319366"/>
                </a:lnTo>
                <a:lnTo>
                  <a:pt x="971892" y="206514"/>
                </a:lnTo>
                <a:lnTo>
                  <a:pt x="995349" y="206514"/>
                </a:lnTo>
                <a:lnTo>
                  <a:pt x="995349" y="319366"/>
                </a:lnTo>
                <a:lnTo>
                  <a:pt x="1016723" y="319366"/>
                </a:lnTo>
                <a:lnTo>
                  <a:pt x="1016723" y="206514"/>
                </a:lnTo>
                <a:lnTo>
                  <a:pt x="1016723" y="188061"/>
                </a:lnTo>
                <a:close/>
              </a:path>
              <a:path w="1545590" h="1054735">
                <a:moveTo>
                  <a:pt x="1082357" y="161798"/>
                </a:moveTo>
                <a:lnTo>
                  <a:pt x="1078420" y="137668"/>
                </a:lnTo>
                <a:lnTo>
                  <a:pt x="1075537" y="119926"/>
                </a:lnTo>
                <a:lnTo>
                  <a:pt x="1064793" y="53911"/>
                </a:lnTo>
                <a:lnTo>
                  <a:pt x="1060983" y="30454"/>
                </a:lnTo>
                <a:lnTo>
                  <a:pt x="1054519" y="30454"/>
                </a:lnTo>
                <a:lnTo>
                  <a:pt x="1054519" y="119926"/>
                </a:lnTo>
                <a:lnTo>
                  <a:pt x="1034580" y="119926"/>
                </a:lnTo>
                <a:lnTo>
                  <a:pt x="1044549" y="53911"/>
                </a:lnTo>
                <a:lnTo>
                  <a:pt x="1054519" y="119926"/>
                </a:lnTo>
                <a:lnTo>
                  <a:pt x="1054519" y="30454"/>
                </a:lnTo>
                <a:lnTo>
                  <a:pt x="1030300" y="30454"/>
                </a:lnTo>
                <a:lnTo>
                  <a:pt x="1009599" y="161798"/>
                </a:lnTo>
                <a:lnTo>
                  <a:pt x="1028115" y="161798"/>
                </a:lnTo>
                <a:lnTo>
                  <a:pt x="1032484" y="137668"/>
                </a:lnTo>
                <a:lnTo>
                  <a:pt x="1057376" y="137668"/>
                </a:lnTo>
                <a:lnTo>
                  <a:pt x="1060983" y="161798"/>
                </a:lnTo>
                <a:lnTo>
                  <a:pt x="1082357" y="161798"/>
                </a:lnTo>
                <a:close/>
              </a:path>
              <a:path w="1545590" h="1054735">
                <a:moveTo>
                  <a:pt x="1094409" y="220700"/>
                </a:moveTo>
                <a:lnTo>
                  <a:pt x="1092530" y="206616"/>
                </a:lnTo>
                <a:lnTo>
                  <a:pt x="1086853" y="196392"/>
                </a:lnTo>
                <a:lnTo>
                  <a:pt x="1077302" y="190169"/>
                </a:lnTo>
                <a:lnTo>
                  <a:pt x="1073797" y="189623"/>
                </a:lnTo>
                <a:lnTo>
                  <a:pt x="1073797" y="210058"/>
                </a:lnTo>
                <a:lnTo>
                  <a:pt x="1073797" y="248386"/>
                </a:lnTo>
                <a:lnTo>
                  <a:pt x="1070190" y="251218"/>
                </a:lnTo>
                <a:lnTo>
                  <a:pt x="1053858" y="251218"/>
                </a:lnTo>
                <a:lnTo>
                  <a:pt x="1053858" y="206514"/>
                </a:lnTo>
                <a:lnTo>
                  <a:pt x="1070190" y="206514"/>
                </a:lnTo>
                <a:lnTo>
                  <a:pt x="1073797" y="210058"/>
                </a:lnTo>
                <a:lnTo>
                  <a:pt x="1073797" y="189623"/>
                </a:lnTo>
                <a:lnTo>
                  <a:pt x="1063828" y="188061"/>
                </a:lnTo>
                <a:lnTo>
                  <a:pt x="1033157" y="188061"/>
                </a:lnTo>
                <a:lnTo>
                  <a:pt x="1033157" y="319366"/>
                </a:lnTo>
                <a:lnTo>
                  <a:pt x="1053858" y="319366"/>
                </a:lnTo>
                <a:lnTo>
                  <a:pt x="1053858" y="270395"/>
                </a:lnTo>
                <a:lnTo>
                  <a:pt x="1063828" y="270395"/>
                </a:lnTo>
                <a:lnTo>
                  <a:pt x="1077302" y="268185"/>
                </a:lnTo>
                <a:lnTo>
                  <a:pt x="1086853" y="261785"/>
                </a:lnTo>
                <a:lnTo>
                  <a:pt x="1092530" y="251523"/>
                </a:lnTo>
                <a:lnTo>
                  <a:pt x="1092568" y="251218"/>
                </a:lnTo>
                <a:lnTo>
                  <a:pt x="1094409" y="237731"/>
                </a:lnTo>
                <a:lnTo>
                  <a:pt x="1094409" y="220700"/>
                </a:lnTo>
                <a:close/>
              </a:path>
              <a:path w="1545590" h="1054735">
                <a:moveTo>
                  <a:pt x="1167828" y="30454"/>
                </a:moveTo>
                <a:lnTo>
                  <a:pt x="1108659" y="30454"/>
                </a:lnTo>
                <a:lnTo>
                  <a:pt x="1105814" y="129857"/>
                </a:lnTo>
                <a:lnTo>
                  <a:pt x="1105141" y="141922"/>
                </a:lnTo>
                <a:lnTo>
                  <a:pt x="1102296" y="143332"/>
                </a:lnTo>
                <a:lnTo>
                  <a:pt x="1092987" y="143332"/>
                </a:lnTo>
                <a:lnTo>
                  <a:pt x="1092987" y="161798"/>
                </a:lnTo>
                <a:lnTo>
                  <a:pt x="1095832" y="161798"/>
                </a:lnTo>
                <a:lnTo>
                  <a:pt x="1109167" y="159981"/>
                </a:lnTo>
                <a:lnTo>
                  <a:pt x="1118412" y="154165"/>
                </a:lnTo>
                <a:lnTo>
                  <a:pt x="1124026" y="143827"/>
                </a:lnTo>
                <a:lnTo>
                  <a:pt x="1126515" y="128435"/>
                </a:lnTo>
                <a:lnTo>
                  <a:pt x="1128610" y="48895"/>
                </a:lnTo>
                <a:lnTo>
                  <a:pt x="1146454" y="48895"/>
                </a:lnTo>
                <a:lnTo>
                  <a:pt x="1146454" y="161798"/>
                </a:lnTo>
                <a:lnTo>
                  <a:pt x="1167828" y="161798"/>
                </a:lnTo>
                <a:lnTo>
                  <a:pt x="1167828" y="48895"/>
                </a:lnTo>
                <a:lnTo>
                  <a:pt x="1167828" y="30454"/>
                </a:lnTo>
                <a:close/>
              </a:path>
              <a:path w="1545590" h="1054735">
                <a:moveTo>
                  <a:pt x="1169924" y="219290"/>
                </a:moveTo>
                <a:lnTo>
                  <a:pt x="1138580" y="186639"/>
                </a:lnTo>
                <a:lnTo>
                  <a:pt x="1124991" y="188849"/>
                </a:lnTo>
                <a:lnTo>
                  <a:pt x="1115174" y="195249"/>
                </a:lnTo>
                <a:lnTo>
                  <a:pt x="1109230" y="205498"/>
                </a:lnTo>
                <a:lnTo>
                  <a:pt x="1107236" y="219290"/>
                </a:lnTo>
                <a:lnTo>
                  <a:pt x="1107236" y="288137"/>
                </a:lnTo>
                <a:lnTo>
                  <a:pt x="1108951" y="299974"/>
                </a:lnTo>
                <a:lnTo>
                  <a:pt x="1127937" y="286918"/>
                </a:lnTo>
                <a:lnTo>
                  <a:pt x="1127937" y="208635"/>
                </a:lnTo>
                <a:lnTo>
                  <a:pt x="1132217" y="205092"/>
                </a:lnTo>
                <a:lnTo>
                  <a:pt x="1145032" y="205092"/>
                </a:lnTo>
                <a:lnTo>
                  <a:pt x="1149311" y="208635"/>
                </a:lnTo>
                <a:lnTo>
                  <a:pt x="1149311" y="272224"/>
                </a:lnTo>
                <a:lnTo>
                  <a:pt x="1169924" y="258064"/>
                </a:lnTo>
                <a:lnTo>
                  <a:pt x="1169924" y="219290"/>
                </a:lnTo>
                <a:close/>
              </a:path>
              <a:path w="1545590" h="1054735">
                <a:moveTo>
                  <a:pt x="1241907" y="188061"/>
                </a:moveTo>
                <a:lnTo>
                  <a:pt x="1185595" y="188061"/>
                </a:lnTo>
                <a:lnTo>
                  <a:pt x="1185595" y="247294"/>
                </a:lnTo>
                <a:lnTo>
                  <a:pt x="1206296" y="233057"/>
                </a:lnTo>
                <a:lnTo>
                  <a:pt x="1206296" y="206514"/>
                </a:lnTo>
                <a:lnTo>
                  <a:pt x="1241907" y="206514"/>
                </a:lnTo>
                <a:lnTo>
                  <a:pt x="1241907" y="188061"/>
                </a:lnTo>
                <a:close/>
              </a:path>
              <a:path w="1545590" h="1054735">
                <a:moveTo>
                  <a:pt x="1246187" y="112077"/>
                </a:moveTo>
                <a:lnTo>
                  <a:pt x="1224813" y="81076"/>
                </a:lnTo>
                <a:lnTo>
                  <a:pt x="1224813" y="101485"/>
                </a:lnTo>
                <a:lnTo>
                  <a:pt x="1224813" y="139788"/>
                </a:lnTo>
                <a:lnTo>
                  <a:pt x="1221295" y="143332"/>
                </a:lnTo>
                <a:lnTo>
                  <a:pt x="1204874" y="143332"/>
                </a:lnTo>
                <a:lnTo>
                  <a:pt x="1204874" y="98640"/>
                </a:lnTo>
                <a:lnTo>
                  <a:pt x="1221295" y="98640"/>
                </a:lnTo>
                <a:lnTo>
                  <a:pt x="1224813" y="101485"/>
                </a:lnTo>
                <a:lnTo>
                  <a:pt x="1224813" y="81076"/>
                </a:lnTo>
                <a:lnTo>
                  <a:pt x="1214843" y="79451"/>
                </a:lnTo>
                <a:lnTo>
                  <a:pt x="1204874" y="79451"/>
                </a:lnTo>
                <a:lnTo>
                  <a:pt x="1204874" y="30454"/>
                </a:lnTo>
                <a:lnTo>
                  <a:pt x="1184160" y="30454"/>
                </a:lnTo>
                <a:lnTo>
                  <a:pt x="1184160" y="161798"/>
                </a:lnTo>
                <a:lnTo>
                  <a:pt x="1214843" y="161798"/>
                </a:lnTo>
                <a:lnTo>
                  <a:pt x="1228471" y="159689"/>
                </a:lnTo>
                <a:lnTo>
                  <a:pt x="1238275" y="153454"/>
                </a:lnTo>
                <a:lnTo>
                  <a:pt x="1244142" y="143332"/>
                </a:lnTo>
                <a:lnTo>
                  <a:pt x="1246187" y="129146"/>
                </a:lnTo>
                <a:lnTo>
                  <a:pt x="1246187" y="112077"/>
                </a:lnTo>
                <a:close/>
              </a:path>
              <a:path w="1545590" h="1054735">
                <a:moveTo>
                  <a:pt x="1271752" y="188061"/>
                </a:moveTo>
                <a:lnTo>
                  <a:pt x="1256919" y="188061"/>
                </a:lnTo>
                <a:lnTo>
                  <a:pt x="1256919" y="198259"/>
                </a:lnTo>
                <a:lnTo>
                  <a:pt x="1271752" y="188061"/>
                </a:lnTo>
                <a:close/>
              </a:path>
              <a:path w="1545590" h="1054735">
                <a:moveTo>
                  <a:pt x="1325968" y="30454"/>
                </a:moveTo>
                <a:lnTo>
                  <a:pt x="1304594" y="30454"/>
                </a:lnTo>
                <a:lnTo>
                  <a:pt x="1304594" y="86537"/>
                </a:lnTo>
                <a:lnTo>
                  <a:pt x="1281137" y="86537"/>
                </a:lnTo>
                <a:lnTo>
                  <a:pt x="1281137" y="30454"/>
                </a:lnTo>
                <a:lnTo>
                  <a:pt x="1260436" y="30454"/>
                </a:lnTo>
                <a:lnTo>
                  <a:pt x="1260436" y="161798"/>
                </a:lnTo>
                <a:lnTo>
                  <a:pt x="1281137" y="161798"/>
                </a:lnTo>
                <a:lnTo>
                  <a:pt x="1281137" y="105740"/>
                </a:lnTo>
                <a:lnTo>
                  <a:pt x="1304594" y="105740"/>
                </a:lnTo>
                <a:lnTo>
                  <a:pt x="1304594" y="161798"/>
                </a:lnTo>
                <a:lnTo>
                  <a:pt x="1309966" y="161798"/>
                </a:lnTo>
                <a:lnTo>
                  <a:pt x="1325968" y="150799"/>
                </a:lnTo>
                <a:lnTo>
                  <a:pt x="1325968" y="105740"/>
                </a:lnTo>
                <a:lnTo>
                  <a:pt x="1325968" y="86537"/>
                </a:lnTo>
                <a:lnTo>
                  <a:pt x="1325968" y="30454"/>
                </a:lnTo>
                <a:close/>
              </a:path>
              <a:path w="1545590" h="1054735">
                <a:moveTo>
                  <a:pt x="1401826" y="98653"/>
                </a:moveTo>
                <a:lnTo>
                  <a:pt x="1401775" y="98310"/>
                </a:lnTo>
                <a:lnTo>
                  <a:pt x="1396085" y="88061"/>
                </a:lnTo>
                <a:lnTo>
                  <a:pt x="1386509" y="81661"/>
                </a:lnTo>
                <a:lnTo>
                  <a:pt x="1372971" y="79451"/>
                </a:lnTo>
                <a:lnTo>
                  <a:pt x="1363002" y="79451"/>
                </a:lnTo>
                <a:lnTo>
                  <a:pt x="1363002" y="30454"/>
                </a:lnTo>
                <a:lnTo>
                  <a:pt x="1342390" y="30454"/>
                </a:lnTo>
                <a:lnTo>
                  <a:pt x="1342390" y="139509"/>
                </a:lnTo>
                <a:lnTo>
                  <a:pt x="1363002" y="125336"/>
                </a:lnTo>
                <a:lnTo>
                  <a:pt x="1363002" y="98640"/>
                </a:lnTo>
                <a:lnTo>
                  <a:pt x="1379435" y="98640"/>
                </a:lnTo>
                <a:lnTo>
                  <a:pt x="1383042" y="101485"/>
                </a:lnTo>
                <a:lnTo>
                  <a:pt x="1383042" y="111569"/>
                </a:lnTo>
                <a:lnTo>
                  <a:pt x="1401826" y="98653"/>
                </a:lnTo>
                <a:close/>
              </a:path>
              <a:path w="1545590" h="1054735">
                <a:moveTo>
                  <a:pt x="1436420" y="30454"/>
                </a:moveTo>
                <a:lnTo>
                  <a:pt x="1415808" y="30454"/>
                </a:lnTo>
                <a:lnTo>
                  <a:pt x="1415808" y="89039"/>
                </a:lnTo>
                <a:lnTo>
                  <a:pt x="1436420" y="74879"/>
                </a:lnTo>
                <a:lnTo>
                  <a:pt x="1436420" y="30454"/>
                </a:lnTo>
                <a:close/>
              </a:path>
              <a:path w="1545590" h="1054735">
                <a:moveTo>
                  <a:pt x="1501038" y="30454"/>
                </a:moveTo>
                <a:lnTo>
                  <a:pt x="1452854" y="30454"/>
                </a:lnTo>
                <a:lnTo>
                  <a:pt x="1452854" y="63576"/>
                </a:lnTo>
                <a:lnTo>
                  <a:pt x="1501038" y="30454"/>
                </a:lnTo>
                <a:close/>
              </a:path>
              <a:path w="1545590" h="1054735">
                <a:moveTo>
                  <a:pt x="1545336" y="12"/>
                </a:moveTo>
                <a:lnTo>
                  <a:pt x="485940" y="0"/>
                </a:lnTo>
                <a:lnTo>
                  <a:pt x="485228" y="1422"/>
                </a:lnTo>
                <a:lnTo>
                  <a:pt x="723" y="1036218"/>
                </a:lnTo>
                <a:lnTo>
                  <a:pt x="0" y="1041501"/>
                </a:lnTo>
                <a:lnTo>
                  <a:pt x="0" y="1043533"/>
                </a:lnTo>
                <a:lnTo>
                  <a:pt x="1968" y="1048905"/>
                </a:lnTo>
                <a:lnTo>
                  <a:pt x="6527" y="1053084"/>
                </a:lnTo>
                <a:lnTo>
                  <a:pt x="11493" y="1054328"/>
                </a:lnTo>
                <a:lnTo>
                  <a:pt x="46101" y="1030541"/>
                </a:lnTo>
                <a:lnTo>
                  <a:pt x="68961" y="1014831"/>
                </a:lnTo>
                <a:lnTo>
                  <a:pt x="25654" y="1030541"/>
                </a:lnTo>
                <a:lnTo>
                  <a:pt x="501624" y="13436"/>
                </a:lnTo>
                <a:lnTo>
                  <a:pt x="1525803" y="13436"/>
                </a:lnTo>
                <a:lnTo>
                  <a:pt x="1545336" y="1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1634" y="1913001"/>
            <a:ext cx="3535679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A529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1634" y="2274188"/>
            <a:ext cx="11556365" cy="6730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A529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29033" y="9258554"/>
            <a:ext cx="309879" cy="230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5.png"/><Relationship Id="rId7" Type="http://schemas.openxmlformats.org/officeDocument/2006/relationships/image" Target="../media/image1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27.pn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6.png"/><Relationship Id="rId9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channel/UC64sfTkcJrrQ0JQSy_" TargetMode="External"/><Relationship Id="rId2" Type="http://schemas.openxmlformats.org/officeDocument/2006/relationships/hyperlink" Target="http://www.instagram.com/biletvbuduschee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5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32.png"/><Relationship Id="rId5" Type="http://schemas.openxmlformats.org/officeDocument/2006/relationships/image" Target="../media/image2.png"/><Relationship Id="rId10" Type="http://schemas.openxmlformats.org/officeDocument/2006/relationships/image" Target="../media/image131.png"/><Relationship Id="rId4" Type="http://schemas.openxmlformats.org/officeDocument/2006/relationships/image" Target="../media/image6.png"/><Relationship Id="rId9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5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50.png"/><Relationship Id="rId5" Type="http://schemas.openxmlformats.org/officeDocument/2006/relationships/image" Target="../media/image2.png"/><Relationship Id="rId10" Type="http://schemas.openxmlformats.org/officeDocument/2006/relationships/image" Target="../media/image149.png"/><Relationship Id="rId4" Type="http://schemas.openxmlformats.org/officeDocument/2006/relationships/image" Target="../media/image6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53.png"/><Relationship Id="rId3" Type="http://schemas.openxmlformats.org/officeDocument/2006/relationships/image" Target="../media/image5.png"/><Relationship Id="rId7" Type="http://schemas.openxmlformats.org/officeDocument/2006/relationships/image" Target="../media/image167.png"/><Relationship Id="rId12" Type="http://schemas.openxmlformats.org/officeDocument/2006/relationships/image" Target="../media/image1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71.png"/><Relationship Id="rId5" Type="http://schemas.openxmlformats.org/officeDocument/2006/relationships/image" Target="../media/image2.png"/><Relationship Id="rId10" Type="http://schemas.openxmlformats.org/officeDocument/2006/relationships/image" Target="../media/image170.png"/><Relationship Id="rId4" Type="http://schemas.openxmlformats.org/officeDocument/2006/relationships/image" Target="../media/image6.png"/><Relationship Id="rId9" Type="http://schemas.openxmlformats.org/officeDocument/2006/relationships/image" Target="../media/image1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34.png"/><Relationship Id="rId3" Type="http://schemas.openxmlformats.org/officeDocument/2006/relationships/image" Target="../media/image5.png"/><Relationship Id="rId7" Type="http://schemas.openxmlformats.org/officeDocument/2006/relationships/image" Target="../media/image192.png"/><Relationship Id="rId12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96.png"/><Relationship Id="rId5" Type="http://schemas.openxmlformats.org/officeDocument/2006/relationships/image" Target="../media/image2.png"/><Relationship Id="rId10" Type="http://schemas.openxmlformats.org/officeDocument/2006/relationships/image" Target="../media/image195.png"/><Relationship Id="rId4" Type="http://schemas.openxmlformats.org/officeDocument/2006/relationships/image" Target="../media/image6.png"/><Relationship Id="rId9" Type="http://schemas.openxmlformats.org/officeDocument/2006/relationships/image" Target="../media/image1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3" Type="http://schemas.openxmlformats.org/officeDocument/2006/relationships/image" Target="../media/image198.png"/><Relationship Id="rId21" Type="http://schemas.openxmlformats.org/officeDocument/2006/relationships/image" Target="../media/image216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" Type="http://schemas.openxmlformats.org/officeDocument/2006/relationships/image" Target="../media/image197.png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24" Type="http://schemas.openxmlformats.org/officeDocument/2006/relationships/image" Target="../media/image219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23" Type="http://schemas.openxmlformats.org/officeDocument/2006/relationships/image" Target="../media/image218.png"/><Relationship Id="rId10" Type="http://schemas.openxmlformats.org/officeDocument/2006/relationships/image" Target="../media/image205.png"/><Relationship Id="rId19" Type="http://schemas.openxmlformats.org/officeDocument/2006/relationships/image" Target="../media/image214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Relationship Id="rId22" Type="http://schemas.openxmlformats.org/officeDocument/2006/relationships/image" Target="../media/image2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9.png"/><Relationship Id="rId18" Type="http://schemas.openxmlformats.org/officeDocument/2006/relationships/image" Target="../media/image234.png"/><Relationship Id="rId26" Type="http://schemas.openxmlformats.org/officeDocument/2006/relationships/image" Target="../media/image242.png"/><Relationship Id="rId3" Type="http://schemas.openxmlformats.org/officeDocument/2006/relationships/image" Target="../media/image221.png"/><Relationship Id="rId21" Type="http://schemas.openxmlformats.org/officeDocument/2006/relationships/image" Target="../media/image237.png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17" Type="http://schemas.openxmlformats.org/officeDocument/2006/relationships/image" Target="../media/image233.png"/><Relationship Id="rId25" Type="http://schemas.openxmlformats.org/officeDocument/2006/relationships/image" Target="../media/image241.png"/><Relationship Id="rId33" Type="http://schemas.openxmlformats.org/officeDocument/2006/relationships/image" Target="../media/image249.png"/><Relationship Id="rId2" Type="http://schemas.openxmlformats.org/officeDocument/2006/relationships/image" Target="../media/image220.png"/><Relationship Id="rId16" Type="http://schemas.openxmlformats.org/officeDocument/2006/relationships/image" Target="../media/image232.png"/><Relationship Id="rId20" Type="http://schemas.openxmlformats.org/officeDocument/2006/relationships/image" Target="../media/image236.png"/><Relationship Id="rId29" Type="http://schemas.openxmlformats.org/officeDocument/2006/relationships/image" Target="../media/image2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24" Type="http://schemas.openxmlformats.org/officeDocument/2006/relationships/image" Target="../media/image240.png"/><Relationship Id="rId32" Type="http://schemas.openxmlformats.org/officeDocument/2006/relationships/image" Target="../media/image248.png"/><Relationship Id="rId5" Type="http://schemas.openxmlformats.org/officeDocument/2006/relationships/image" Target="../media/image200.png"/><Relationship Id="rId15" Type="http://schemas.openxmlformats.org/officeDocument/2006/relationships/image" Target="../media/image231.png"/><Relationship Id="rId23" Type="http://schemas.openxmlformats.org/officeDocument/2006/relationships/image" Target="../media/image239.png"/><Relationship Id="rId28" Type="http://schemas.openxmlformats.org/officeDocument/2006/relationships/image" Target="../media/image244.png"/><Relationship Id="rId10" Type="http://schemas.openxmlformats.org/officeDocument/2006/relationships/image" Target="../media/image226.png"/><Relationship Id="rId19" Type="http://schemas.openxmlformats.org/officeDocument/2006/relationships/image" Target="../media/image235.png"/><Relationship Id="rId31" Type="http://schemas.openxmlformats.org/officeDocument/2006/relationships/image" Target="../media/image247.png"/><Relationship Id="rId4" Type="http://schemas.openxmlformats.org/officeDocument/2006/relationships/image" Target="../media/image199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Relationship Id="rId22" Type="http://schemas.openxmlformats.org/officeDocument/2006/relationships/image" Target="../media/image238.png"/><Relationship Id="rId27" Type="http://schemas.openxmlformats.org/officeDocument/2006/relationships/image" Target="../media/image243.png"/><Relationship Id="rId30" Type="http://schemas.openxmlformats.org/officeDocument/2006/relationships/image" Target="../media/image2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261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12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5" Type="http://schemas.openxmlformats.org/officeDocument/2006/relationships/image" Target="../media/image263.png"/><Relationship Id="rId10" Type="http://schemas.openxmlformats.org/officeDocument/2006/relationships/image" Target="../media/image258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4" Type="http://schemas.openxmlformats.org/officeDocument/2006/relationships/image" Target="../media/image2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png"/><Relationship Id="rId3" Type="http://schemas.openxmlformats.org/officeDocument/2006/relationships/image" Target="../media/image5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268.png"/><Relationship Id="rId5" Type="http://schemas.openxmlformats.org/officeDocument/2006/relationships/image" Target="../media/image2.png"/><Relationship Id="rId10" Type="http://schemas.openxmlformats.org/officeDocument/2006/relationships/image" Target="../media/image267.png"/><Relationship Id="rId4" Type="http://schemas.openxmlformats.org/officeDocument/2006/relationships/image" Target="../media/image6.png"/><Relationship Id="rId9" Type="http://schemas.openxmlformats.org/officeDocument/2006/relationships/image" Target="../media/image266.png"/><Relationship Id="rId14" Type="http://schemas.openxmlformats.org/officeDocument/2006/relationships/image" Target="../media/image2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4.png"/><Relationship Id="rId4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84.png"/><Relationship Id="rId3" Type="http://schemas.openxmlformats.org/officeDocument/2006/relationships/image" Target="../media/image273.png"/><Relationship Id="rId7" Type="http://schemas.openxmlformats.org/officeDocument/2006/relationships/image" Target="../media/image278.png"/><Relationship Id="rId12" Type="http://schemas.openxmlformats.org/officeDocument/2006/relationships/image" Target="../media/image28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5" Type="http://schemas.openxmlformats.org/officeDocument/2006/relationships/image" Target="../media/image276.png"/><Relationship Id="rId15" Type="http://schemas.openxmlformats.org/officeDocument/2006/relationships/image" Target="../media/image286.png"/><Relationship Id="rId10" Type="http://schemas.openxmlformats.org/officeDocument/2006/relationships/image" Target="../media/image281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Relationship Id="rId14" Type="http://schemas.openxmlformats.org/officeDocument/2006/relationships/image" Target="../media/image2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9" Type="http://schemas.openxmlformats.org/officeDocument/2006/relationships/image" Target="../media/image72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42" Type="http://schemas.openxmlformats.org/officeDocument/2006/relationships/image" Target="../media/image75.png"/><Relationship Id="rId47" Type="http://schemas.openxmlformats.org/officeDocument/2006/relationships/image" Target="../media/image80.png"/><Relationship Id="rId50" Type="http://schemas.openxmlformats.org/officeDocument/2006/relationships/image" Target="../media/image83.png"/><Relationship Id="rId55" Type="http://schemas.openxmlformats.org/officeDocument/2006/relationships/image" Target="../media/image88.png"/><Relationship Id="rId63" Type="http://schemas.openxmlformats.org/officeDocument/2006/relationships/image" Target="../media/image9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41" Type="http://schemas.openxmlformats.org/officeDocument/2006/relationships/image" Target="../media/image74.png"/><Relationship Id="rId54" Type="http://schemas.openxmlformats.org/officeDocument/2006/relationships/image" Target="../media/image87.png"/><Relationship Id="rId6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45" Type="http://schemas.openxmlformats.org/officeDocument/2006/relationships/image" Target="../media/image78.png"/><Relationship Id="rId53" Type="http://schemas.openxmlformats.org/officeDocument/2006/relationships/image" Target="../media/image86.png"/><Relationship Id="rId58" Type="http://schemas.openxmlformats.org/officeDocument/2006/relationships/image" Target="../media/image91.png"/><Relationship Id="rId66" Type="http://schemas.openxmlformats.org/officeDocument/2006/relationships/image" Target="../media/image99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49" Type="http://schemas.openxmlformats.org/officeDocument/2006/relationships/image" Target="../media/image82.png"/><Relationship Id="rId57" Type="http://schemas.openxmlformats.org/officeDocument/2006/relationships/image" Target="../media/image90.png"/><Relationship Id="rId61" Type="http://schemas.openxmlformats.org/officeDocument/2006/relationships/image" Target="../media/image94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4" Type="http://schemas.openxmlformats.org/officeDocument/2006/relationships/image" Target="../media/image77.png"/><Relationship Id="rId52" Type="http://schemas.openxmlformats.org/officeDocument/2006/relationships/image" Target="../media/image85.png"/><Relationship Id="rId60" Type="http://schemas.openxmlformats.org/officeDocument/2006/relationships/image" Target="../media/image93.png"/><Relationship Id="rId65" Type="http://schemas.openxmlformats.org/officeDocument/2006/relationships/image" Target="../media/image9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8.png"/><Relationship Id="rId43" Type="http://schemas.openxmlformats.org/officeDocument/2006/relationships/image" Target="../media/image76.png"/><Relationship Id="rId48" Type="http://schemas.openxmlformats.org/officeDocument/2006/relationships/image" Target="../media/image81.png"/><Relationship Id="rId56" Type="http://schemas.openxmlformats.org/officeDocument/2006/relationships/image" Target="../media/image89.png"/><Relationship Id="rId64" Type="http://schemas.openxmlformats.org/officeDocument/2006/relationships/image" Target="../media/image97.png"/><Relationship Id="rId8" Type="http://schemas.openxmlformats.org/officeDocument/2006/relationships/image" Target="../media/image41.png"/><Relationship Id="rId51" Type="http://schemas.openxmlformats.org/officeDocument/2006/relationships/image" Target="../media/image84.png"/><Relationship Id="rId3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46" Type="http://schemas.openxmlformats.org/officeDocument/2006/relationships/image" Target="../media/image79.png"/><Relationship Id="rId59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05.png"/><Relationship Id="rId5" Type="http://schemas.openxmlformats.org/officeDocument/2006/relationships/image" Target="../media/image2.png"/><Relationship Id="rId10" Type="http://schemas.openxmlformats.org/officeDocument/2006/relationships/image" Target="../media/image104.png"/><Relationship Id="rId4" Type="http://schemas.openxmlformats.org/officeDocument/2006/relationships/image" Target="../media/image6.png"/><Relationship Id="rId9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6"/>
                </a:lnTo>
                <a:lnTo>
                  <a:pt x="13004291" y="9753596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5692" y="0"/>
            <a:ext cx="4018788" cy="64587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832" y="705612"/>
            <a:ext cx="1705356" cy="17343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8020" y="669036"/>
            <a:ext cx="1588008" cy="11308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68696" y="1626616"/>
            <a:ext cx="7435596" cy="525818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641348" y="2884932"/>
            <a:ext cx="2135505" cy="2135505"/>
          </a:xfrm>
          <a:custGeom>
            <a:avLst/>
            <a:gdLst/>
            <a:ahLst/>
            <a:cxnLst/>
            <a:rect l="l" t="t" r="r" b="b"/>
            <a:pathLst>
              <a:path w="2135504" h="2135504">
                <a:moveTo>
                  <a:pt x="0" y="1067562"/>
                </a:moveTo>
                <a:lnTo>
                  <a:pt x="1040" y="1020003"/>
                </a:lnTo>
                <a:lnTo>
                  <a:pt x="4131" y="972978"/>
                </a:lnTo>
                <a:lnTo>
                  <a:pt x="9230" y="926530"/>
                </a:lnTo>
                <a:lnTo>
                  <a:pt x="16293" y="880701"/>
                </a:lnTo>
                <a:lnTo>
                  <a:pt x="25278" y="835536"/>
                </a:lnTo>
                <a:lnTo>
                  <a:pt x="36140" y="791077"/>
                </a:lnTo>
                <a:lnTo>
                  <a:pt x="48836" y="747369"/>
                </a:lnTo>
                <a:lnTo>
                  <a:pt x="63323" y="704454"/>
                </a:lnTo>
                <a:lnTo>
                  <a:pt x="79558" y="662375"/>
                </a:lnTo>
                <a:lnTo>
                  <a:pt x="97497" y="621177"/>
                </a:lnTo>
                <a:lnTo>
                  <a:pt x="117097" y="580903"/>
                </a:lnTo>
                <a:lnTo>
                  <a:pt x="138315" y="541595"/>
                </a:lnTo>
                <a:lnTo>
                  <a:pt x="161106" y="503297"/>
                </a:lnTo>
                <a:lnTo>
                  <a:pt x="185428" y="466053"/>
                </a:lnTo>
                <a:lnTo>
                  <a:pt x="211238" y="429907"/>
                </a:lnTo>
                <a:lnTo>
                  <a:pt x="238491" y="394900"/>
                </a:lnTo>
                <a:lnTo>
                  <a:pt x="267145" y="361077"/>
                </a:lnTo>
                <a:lnTo>
                  <a:pt x="297157" y="328482"/>
                </a:lnTo>
                <a:lnTo>
                  <a:pt x="328482" y="297157"/>
                </a:lnTo>
                <a:lnTo>
                  <a:pt x="361077" y="267145"/>
                </a:lnTo>
                <a:lnTo>
                  <a:pt x="394900" y="238491"/>
                </a:lnTo>
                <a:lnTo>
                  <a:pt x="429907" y="211238"/>
                </a:lnTo>
                <a:lnTo>
                  <a:pt x="466053" y="185428"/>
                </a:lnTo>
                <a:lnTo>
                  <a:pt x="503297" y="161106"/>
                </a:lnTo>
                <a:lnTo>
                  <a:pt x="541595" y="138315"/>
                </a:lnTo>
                <a:lnTo>
                  <a:pt x="580903" y="117097"/>
                </a:lnTo>
                <a:lnTo>
                  <a:pt x="621177" y="97497"/>
                </a:lnTo>
                <a:lnTo>
                  <a:pt x="662375" y="79558"/>
                </a:lnTo>
                <a:lnTo>
                  <a:pt x="704454" y="63323"/>
                </a:lnTo>
                <a:lnTo>
                  <a:pt x="747369" y="48836"/>
                </a:lnTo>
                <a:lnTo>
                  <a:pt x="791077" y="36140"/>
                </a:lnTo>
                <a:lnTo>
                  <a:pt x="835536" y="25278"/>
                </a:lnTo>
                <a:lnTo>
                  <a:pt x="880701" y="16293"/>
                </a:lnTo>
                <a:lnTo>
                  <a:pt x="926530" y="9230"/>
                </a:lnTo>
                <a:lnTo>
                  <a:pt x="972978" y="4131"/>
                </a:lnTo>
                <a:lnTo>
                  <a:pt x="1020003" y="1040"/>
                </a:lnTo>
                <a:lnTo>
                  <a:pt x="1067562" y="0"/>
                </a:lnTo>
                <a:lnTo>
                  <a:pt x="1115120" y="1040"/>
                </a:lnTo>
                <a:lnTo>
                  <a:pt x="1162145" y="4131"/>
                </a:lnTo>
                <a:lnTo>
                  <a:pt x="1208593" y="9230"/>
                </a:lnTo>
                <a:lnTo>
                  <a:pt x="1254422" y="16293"/>
                </a:lnTo>
                <a:lnTo>
                  <a:pt x="1299587" y="25278"/>
                </a:lnTo>
                <a:lnTo>
                  <a:pt x="1344046" y="36140"/>
                </a:lnTo>
                <a:lnTo>
                  <a:pt x="1387754" y="48836"/>
                </a:lnTo>
                <a:lnTo>
                  <a:pt x="1430669" y="63323"/>
                </a:lnTo>
                <a:lnTo>
                  <a:pt x="1472748" y="79558"/>
                </a:lnTo>
                <a:lnTo>
                  <a:pt x="1513946" y="97497"/>
                </a:lnTo>
                <a:lnTo>
                  <a:pt x="1554220" y="117097"/>
                </a:lnTo>
                <a:lnTo>
                  <a:pt x="1593528" y="138315"/>
                </a:lnTo>
                <a:lnTo>
                  <a:pt x="1631826" y="161106"/>
                </a:lnTo>
                <a:lnTo>
                  <a:pt x="1669070" y="185428"/>
                </a:lnTo>
                <a:lnTo>
                  <a:pt x="1705216" y="211238"/>
                </a:lnTo>
                <a:lnTo>
                  <a:pt x="1740223" y="238491"/>
                </a:lnTo>
                <a:lnTo>
                  <a:pt x="1774046" y="267145"/>
                </a:lnTo>
                <a:lnTo>
                  <a:pt x="1806641" y="297157"/>
                </a:lnTo>
                <a:lnTo>
                  <a:pt x="1837966" y="328482"/>
                </a:lnTo>
                <a:lnTo>
                  <a:pt x="1867978" y="361077"/>
                </a:lnTo>
                <a:lnTo>
                  <a:pt x="1896632" y="394900"/>
                </a:lnTo>
                <a:lnTo>
                  <a:pt x="1923885" y="429907"/>
                </a:lnTo>
                <a:lnTo>
                  <a:pt x="1949695" y="466053"/>
                </a:lnTo>
                <a:lnTo>
                  <a:pt x="1974017" y="503297"/>
                </a:lnTo>
                <a:lnTo>
                  <a:pt x="1996808" y="541595"/>
                </a:lnTo>
                <a:lnTo>
                  <a:pt x="2018026" y="580903"/>
                </a:lnTo>
                <a:lnTo>
                  <a:pt x="2037626" y="621177"/>
                </a:lnTo>
                <a:lnTo>
                  <a:pt x="2055565" y="662375"/>
                </a:lnTo>
                <a:lnTo>
                  <a:pt x="2071800" y="704454"/>
                </a:lnTo>
                <a:lnTo>
                  <a:pt x="2086287" y="747369"/>
                </a:lnTo>
                <a:lnTo>
                  <a:pt x="2098983" y="791077"/>
                </a:lnTo>
                <a:lnTo>
                  <a:pt x="2109845" y="835536"/>
                </a:lnTo>
                <a:lnTo>
                  <a:pt x="2118830" y="880701"/>
                </a:lnTo>
                <a:lnTo>
                  <a:pt x="2125893" y="926530"/>
                </a:lnTo>
                <a:lnTo>
                  <a:pt x="2130992" y="972978"/>
                </a:lnTo>
                <a:lnTo>
                  <a:pt x="2134083" y="1020003"/>
                </a:lnTo>
                <a:lnTo>
                  <a:pt x="2135124" y="1067562"/>
                </a:lnTo>
                <a:lnTo>
                  <a:pt x="2134083" y="1115120"/>
                </a:lnTo>
                <a:lnTo>
                  <a:pt x="2130992" y="1162145"/>
                </a:lnTo>
                <a:lnTo>
                  <a:pt x="2125893" y="1208593"/>
                </a:lnTo>
                <a:lnTo>
                  <a:pt x="2118830" y="1254422"/>
                </a:lnTo>
                <a:lnTo>
                  <a:pt x="2109845" y="1299587"/>
                </a:lnTo>
                <a:lnTo>
                  <a:pt x="2098983" y="1344046"/>
                </a:lnTo>
                <a:lnTo>
                  <a:pt x="2086287" y="1387754"/>
                </a:lnTo>
                <a:lnTo>
                  <a:pt x="2071800" y="1430669"/>
                </a:lnTo>
                <a:lnTo>
                  <a:pt x="2055565" y="1472748"/>
                </a:lnTo>
                <a:lnTo>
                  <a:pt x="2037626" y="1513946"/>
                </a:lnTo>
                <a:lnTo>
                  <a:pt x="2018026" y="1554220"/>
                </a:lnTo>
                <a:lnTo>
                  <a:pt x="1996808" y="1593528"/>
                </a:lnTo>
                <a:lnTo>
                  <a:pt x="1974017" y="1631826"/>
                </a:lnTo>
                <a:lnTo>
                  <a:pt x="1949695" y="1669070"/>
                </a:lnTo>
                <a:lnTo>
                  <a:pt x="1923885" y="1705216"/>
                </a:lnTo>
                <a:lnTo>
                  <a:pt x="1896632" y="1740223"/>
                </a:lnTo>
                <a:lnTo>
                  <a:pt x="1867978" y="1774046"/>
                </a:lnTo>
                <a:lnTo>
                  <a:pt x="1837966" y="1806641"/>
                </a:lnTo>
                <a:lnTo>
                  <a:pt x="1806641" y="1837966"/>
                </a:lnTo>
                <a:lnTo>
                  <a:pt x="1774046" y="1867978"/>
                </a:lnTo>
                <a:lnTo>
                  <a:pt x="1740223" y="1896632"/>
                </a:lnTo>
                <a:lnTo>
                  <a:pt x="1705216" y="1923885"/>
                </a:lnTo>
                <a:lnTo>
                  <a:pt x="1669070" y="1949695"/>
                </a:lnTo>
                <a:lnTo>
                  <a:pt x="1631826" y="1974017"/>
                </a:lnTo>
                <a:lnTo>
                  <a:pt x="1593528" y="1996808"/>
                </a:lnTo>
                <a:lnTo>
                  <a:pt x="1554220" y="2018026"/>
                </a:lnTo>
                <a:lnTo>
                  <a:pt x="1513946" y="2037626"/>
                </a:lnTo>
                <a:lnTo>
                  <a:pt x="1472748" y="2055565"/>
                </a:lnTo>
                <a:lnTo>
                  <a:pt x="1430669" y="2071800"/>
                </a:lnTo>
                <a:lnTo>
                  <a:pt x="1387754" y="2086287"/>
                </a:lnTo>
                <a:lnTo>
                  <a:pt x="1344046" y="2098983"/>
                </a:lnTo>
                <a:lnTo>
                  <a:pt x="1299587" y="2109845"/>
                </a:lnTo>
                <a:lnTo>
                  <a:pt x="1254422" y="2118830"/>
                </a:lnTo>
                <a:lnTo>
                  <a:pt x="1208593" y="2125893"/>
                </a:lnTo>
                <a:lnTo>
                  <a:pt x="1162145" y="2130992"/>
                </a:lnTo>
                <a:lnTo>
                  <a:pt x="1115120" y="2134083"/>
                </a:lnTo>
                <a:lnTo>
                  <a:pt x="1067562" y="2135124"/>
                </a:lnTo>
                <a:lnTo>
                  <a:pt x="1020003" y="2134083"/>
                </a:lnTo>
                <a:lnTo>
                  <a:pt x="972978" y="2130992"/>
                </a:lnTo>
                <a:lnTo>
                  <a:pt x="926530" y="2125893"/>
                </a:lnTo>
                <a:lnTo>
                  <a:pt x="880701" y="2118830"/>
                </a:lnTo>
                <a:lnTo>
                  <a:pt x="835536" y="2109845"/>
                </a:lnTo>
                <a:lnTo>
                  <a:pt x="791077" y="2098983"/>
                </a:lnTo>
                <a:lnTo>
                  <a:pt x="747369" y="2086287"/>
                </a:lnTo>
                <a:lnTo>
                  <a:pt x="704454" y="2071800"/>
                </a:lnTo>
                <a:lnTo>
                  <a:pt x="662375" y="2055565"/>
                </a:lnTo>
                <a:lnTo>
                  <a:pt x="621177" y="2037626"/>
                </a:lnTo>
                <a:lnTo>
                  <a:pt x="580903" y="2018026"/>
                </a:lnTo>
                <a:lnTo>
                  <a:pt x="541595" y="1996808"/>
                </a:lnTo>
                <a:lnTo>
                  <a:pt x="503297" y="1974017"/>
                </a:lnTo>
                <a:lnTo>
                  <a:pt x="466053" y="1949695"/>
                </a:lnTo>
                <a:lnTo>
                  <a:pt x="429907" y="1923885"/>
                </a:lnTo>
                <a:lnTo>
                  <a:pt x="394900" y="1896632"/>
                </a:lnTo>
                <a:lnTo>
                  <a:pt x="361077" y="1867978"/>
                </a:lnTo>
                <a:lnTo>
                  <a:pt x="328482" y="1837966"/>
                </a:lnTo>
                <a:lnTo>
                  <a:pt x="297157" y="1806641"/>
                </a:lnTo>
                <a:lnTo>
                  <a:pt x="267145" y="1774046"/>
                </a:lnTo>
                <a:lnTo>
                  <a:pt x="238491" y="1740223"/>
                </a:lnTo>
                <a:lnTo>
                  <a:pt x="211238" y="1705216"/>
                </a:lnTo>
                <a:lnTo>
                  <a:pt x="185428" y="1669070"/>
                </a:lnTo>
                <a:lnTo>
                  <a:pt x="161106" y="1631826"/>
                </a:lnTo>
                <a:lnTo>
                  <a:pt x="138315" y="1593528"/>
                </a:lnTo>
                <a:lnTo>
                  <a:pt x="117097" y="1554220"/>
                </a:lnTo>
                <a:lnTo>
                  <a:pt x="97497" y="1513946"/>
                </a:lnTo>
                <a:lnTo>
                  <a:pt x="79558" y="1472748"/>
                </a:lnTo>
                <a:lnTo>
                  <a:pt x="63323" y="1430669"/>
                </a:lnTo>
                <a:lnTo>
                  <a:pt x="48836" y="1387754"/>
                </a:lnTo>
                <a:lnTo>
                  <a:pt x="36140" y="1344046"/>
                </a:lnTo>
                <a:lnTo>
                  <a:pt x="25278" y="1299587"/>
                </a:lnTo>
                <a:lnTo>
                  <a:pt x="16293" y="1254422"/>
                </a:lnTo>
                <a:lnTo>
                  <a:pt x="9230" y="1208593"/>
                </a:lnTo>
                <a:lnTo>
                  <a:pt x="4131" y="1162145"/>
                </a:lnTo>
                <a:lnTo>
                  <a:pt x="1040" y="1115120"/>
                </a:lnTo>
                <a:lnTo>
                  <a:pt x="0" y="106756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928361" y="1874266"/>
            <a:ext cx="1390650" cy="1390650"/>
            <a:chOff x="4928361" y="1874266"/>
            <a:chExt cx="1390650" cy="139065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15483" y="1961388"/>
              <a:ext cx="1216152" cy="12161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34711" y="1880616"/>
              <a:ext cx="1377950" cy="1377950"/>
            </a:xfrm>
            <a:custGeom>
              <a:avLst/>
              <a:gdLst/>
              <a:ahLst/>
              <a:cxnLst/>
              <a:rect l="l" t="t" r="r" b="b"/>
              <a:pathLst>
                <a:path w="1377950" h="1377950">
                  <a:moveTo>
                    <a:pt x="0" y="688848"/>
                  </a:moveTo>
                  <a:lnTo>
                    <a:pt x="1588" y="641679"/>
                  </a:lnTo>
                  <a:lnTo>
                    <a:pt x="6287" y="595364"/>
                  </a:lnTo>
                  <a:lnTo>
                    <a:pt x="13992" y="550006"/>
                  </a:lnTo>
                  <a:lnTo>
                    <a:pt x="24602" y="505706"/>
                  </a:lnTo>
                  <a:lnTo>
                    <a:pt x="38014" y="462569"/>
                  </a:lnTo>
                  <a:lnTo>
                    <a:pt x="54125" y="420695"/>
                  </a:lnTo>
                  <a:lnTo>
                    <a:pt x="72833" y="380188"/>
                  </a:lnTo>
                  <a:lnTo>
                    <a:pt x="94036" y="341150"/>
                  </a:lnTo>
                  <a:lnTo>
                    <a:pt x="117630" y="303683"/>
                  </a:lnTo>
                  <a:lnTo>
                    <a:pt x="143514" y="267891"/>
                  </a:lnTo>
                  <a:lnTo>
                    <a:pt x="171584" y="233875"/>
                  </a:lnTo>
                  <a:lnTo>
                    <a:pt x="201739" y="201739"/>
                  </a:lnTo>
                  <a:lnTo>
                    <a:pt x="233875" y="171584"/>
                  </a:lnTo>
                  <a:lnTo>
                    <a:pt x="267891" y="143514"/>
                  </a:lnTo>
                  <a:lnTo>
                    <a:pt x="303683" y="117630"/>
                  </a:lnTo>
                  <a:lnTo>
                    <a:pt x="341150" y="94036"/>
                  </a:lnTo>
                  <a:lnTo>
                    <a:pt x="380188" y="72833"/>
                  </a:lnTo>
                  <a:lnTo>
                    <a:pt x="420695" y="54125"/>
                  </a:lnTo>
                  <a:lnTo>
                    <a:pt x="462569" y="38014"/>
                  </a:lnTo>
                  <a:lnTo>
                    <a:pt x="505706" y="24602"/>
                  </a:lnTo>
                  <a:lnTo>
                    <a:pt x="550006" y="13992"/>
                  </a:lnTo>
                  <a:lnTo>
                    <a:pt x="595364" y="6287"/>
                  </a:lnTo>
                  <a:lnTo>
                    <a:pt x="641679" y="1588"/>
                  </a:lnTo>
                  <a:lnTo>
                    <a:pt x="688848" y="0"/>
                  </a:lnTo>
                  <a:lnTo>
                    <a:pt x="736016" y="1588"/>
                  </a:lnTo>
                  <a:lnTo>
                    <a:pt x="782331" y="6287"/>
                  </a:lnTo>
                  <a:lnTo>
                    <a:pt x="827689" y="13992"/>
                  </a:lnTo>
                  <a:lnTo>
                    <a:pt x="871989" y="24602"/>
                  </a:lnTo>
                  <a:lnTo>
                    <a:pt x="915126" y="38014"/>
                  </a:lnTo>
                  <a:lnTo>
                    <a:pt x="957000" y="54125"/>
                  </a:lnTo>
                  <a:lnTo>
                    <a:pt x="997507" y="72833"/>
                  </a:lnTo>
                  <a:lnTo>
                    <a:pt x="1036545" y="94036"/>
                  </a:lnTo>
                  <a:lnTo>
                    <a:pt x="1074012" y="117630"/>
                  </a:lnTo>
                  <a:lnTo>
                    <a:pt x="1109804" y="143514"/>
                  </a:lnTo>
                  <a:lnTo>
                    <a:pt x="1143820" y="171584"/>
                  </a:lnTo>
                  <a:lnTo>
                    <a:pt x="1175956" y="201739"/>
                  </a:lnTo>
                  <a:lnTo>
                    <a:pt x="1206111" y="233875"/>
                  </a:lnTo>
                  <a:lnTo>
                    <a:pt x="1234181" y="267891"/>
                  </a:lnTo>
                  <a:lnTo>
                    <a:pt x="1260065" y="303683"/>
                  </a:lnTo>
                  <a:lnTo>
                    <a:pt x="1283659" y="341150"/>
                  </a:lnTo>
                  <a:lnTo>
                    <a:pt x="1304862" y="380188"/>
                  </a:lnTo>
                  <a:lnTo>
                    <a:pt x="1323570" y="420695"/>
                  </a:lnTo>
                  <a:lnTo>
                    <a:pt x="1339681" y="462569"/>
                  </a:lnTo>
                  <a:lnTo>
                    <a:pt x="1353093" y="505706"/>
                  </a:lnTo>
                  <a:lnTo>
                    <a:pt x="1363703" y="550006"/>
                  </a:lnTo>
                  <a:lnTo>
                    <a:pt x="1371408" y="595364"/>
                  </a:lnTo>
                  <a:lnTo>
                    <a:pt x="1376107" y="641679"/>
                  </a:lnTo>
                  <a:lnTo>
                    <a:pt x="1377696" y="688848"/>
                  </a:lnTo>
                  <a:lnTo>
                    <a:pt x="1376107" y="736016"/>
                  </a:lnTo>
                  <a:lnTo>
                    <a:pt x="1371408" y="782331"/>
                  </a:lnTo>
                  <a:lnTo>
                    <a:pt x="1363703" y="827689"/>
                  </a:lnTo>
                  <a:lnTo>
                    <a:pt x="1353093" y="871989"/>
                  </a:lnTo>
                  <a:lnTo>
                    <a:pt x="1339681" y="915126"/>
                  </a:lnTo>
                  <a:lnTo>
                    <a:pt x="1323570" y="957000"/>
                  </a:lnTo>
                  <a:lnTo>
                    <a:pt x="1304862" y="997507"/>
                  </a:lnTo>
                  <a:lnTo>
                    <a:pt x="1283659" y="1036545"/>
                  </a:lnTo>
                  <a:lnTo>
                    <a:pt x="1260065" y="1074012"/>
                  </a:lnTo>
                  <a:lnTo>
                    <a:pt x="1234181" y="1109804"/>
                  </a:lnTo>
                  <a:lnTo>
                    <a:pt x="1206111" y="1143820"/>
                  </a:lnTo>
                  <a:lnTo>
                    <a:pt x="1175956" y="1175956"/>
                  </a:lnTo>
                  <a:lnTo>
                    <a:pt x="1143820" y="1206111"/>
                  </a:lnTo>
                  <a:lnTo>
                    <a:pt x="1109804" y="1234181"/>
                  </a:lnTo>
                  <a:lnTo>
                    <a:pt x="1074012" y="1260065"/>
                  </a:lnTo>
                  <a:lnTo>
                    <a:pt x="1036545" y="1283659"/>
                  </a:lnTo>
                  <a:lnTo>
                    <a:pt x="997507" y="1304862"/>
                  </a:lnTo>
                  <a:lnTo>
                    <a:pt x="957000" y="1323570"/>
                  </a:lnTo>
                  <a:lnTo>
                    <a:pt x="915126" y="1339681"/>
                  </a:lnTo>
                  <a:lnTo>
                    <a:pt x="871989" y="1353093"/>
                  </a:lnTo>
                  <a:lnTo>
                    <a:pt x="827689" y="1363703"/>
                  </a:lnTo>
                  <a:lnTo>
                    <a:pt x="782331" y="1371408"/>
                  </a:lnTo>
                  <a:lnTo>
                    <a:pt x="736016" y="1376107"/>
                  </a:lnTo>
                  <a:lnTo>
                    <a:pt x="688848" y="1377695"/>
                  </a:lnTo>
                  <a:lnTo>
                    <a:pt x="641679" y="1376107"/>
                  </a:lnTo>
                  <a:lnTo>
                    <a:pt x="595364" y="1371408"/>
                  </a:lnTo>
                  <a:lnTo>
                    <a:pt x="550006" y="1363703"/>
                  </a:lnTo>
                  <a:lnTo>
                    <a:pt x="505706" y="1353093"/>
                  </a:lnTo>
                  <a:lnTo>
                    <a:pt x="462569" y="1339681"/>
                  </a:lnTo>
                  <a:lnTo>
                    <a:pt x="420695" y="1323570"/>
                  </a:lnTo>
                  <a:lnTo>
                    <a:pt x="380188" y="1304862"/>
                  </a:lnTo>
                  <a:lnTo>
                    <a:pt x="341150" y="1283659"/>
                  </a:lnTo>
                  <a:lnTo>
                    <a:pt x="303683" y="1260065"/>
                  </a:lnTo>
                  <a:lnTo>
                    <a:pt x="267891" y="1234181"/>
                  </a:lnTo>
                  <a:lnTo>
                    <a:pt x="233875" y="1206111"/>
                  </a:lnTo>
                  <a:lnTo>
                    <a:pt x="201739" y="1175956"/>
                  </a:lnTo>
                  <a:lnTo>
                    <a:pt x="171584" y="1143820"/>
                  </a:lnTo>
                  <a:lnTo>
                    <a:pt x="143514" y="1109804"/>
                  </a:lnTo>
                  <a:lnTo>
                    <a:pt x="117630" y="1074012"/>
                  </a:lnTo>
                  <a:lnTo>
                    <a:pt x="94036" y="1036545"/>
                  </a:lnTo>
                  <a:lnTo>
                    <a:pt x="72833" y="997507"/>
                  </a:lnTo>
                  <a:lnTo>
                    <a:pt x="54125" y="957000"/>
                  </a:lnTo>
                  <a:lnTo>
                    <a:pt x="38014" y="915126"/>
                  </a:lnTo>
                  <a:lnTo>
                    <a:pt x="24602" y="871989"/>
                  </a:lnTo>
                  <a:lnTo>
                    <a:pt x="13992" y="827689"/>
                  </a:lnTo>
                  <a:lnTo>
                    <a:pt x="6287" y="782331"/>
                  </a:lnTo>
                  <a:lnTo>
                    <a:pt x="1588" y="736016"/>
                  </a:lnTo>
                  <a:lnTo>
                    <a:pt x="0" y="68884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743455" y="2446020"/>
            <a:ext cx="11261090" cy="6873240"/>
            <a:chOff x="1743455" y="2446020"/>
            <a:chExt cx="11261090" cy="687324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3455" y="2987040"/>
              <a:ext cx="1930908" cy="193090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42972" y="3686556"/>
              <a:ext cx="532130" cy="532130"/>
            </a:xfrm>
            <a:custGeom>
              <a:avLst/>
              <a:gdLst/>
              <a:ahLst/>
              <a:cxnLst/>
              <a:rect l="l" t="t" r="r" b="b"/>
              <a:pathLst>
                <a:path w="532130" h="532129">
                  <a:moveTo>
                    <a:pt x="265938" y="0"/>
                  </a:moveTo>
                  <a:lnTo>
                    <a:pt x="218151" y="4286"/>
                  </a:lnTo>
                  <a:lnTo>
                    <a:pt x="173168" y="16644"/>
                  </a:lnTo>
                  <a:lnTo>
                    <a:pt x="131741" y="36322"/>
                  </a:lnTo>
                  <a:lnTo>
                    <a:pt x="94622" y="62565"/>
                  </a:lnTo>
                  <a:lnTo>
                    <a:pt x="62565" y="94622"/>
                  </a:lnTo>
                  <a:lnTo>
                    <a:pt x="36322" y="131741"/>
                  </a:lnTo>
                  <a:lnTo>
                    <a:pt x="16644" y="173168"/>
                  </a:lnTo>
                  <a:lnTo>
                    <a:pt x="4286" y="218151"/>
                  </a:lnTo>
                  <a:lnTo>
                    <a:pt x="0" y="265938"/>
                  </a:lnTo>
                  <a:lnTo>
                    <a:pt x="4286" y="313724"/>
                  </a:lnTo>
                  <a:lnTo>
                    <a:pt x="16644" y="358707"/>
                  </a:lnTo>
                  <a:lnTo>
                    <a:pt x="36321" y="400134"/>
                  </a:lnTo>
                  <a:lnTo>
                    <a:pt x="62565" y="437253"/>
                  </a:lnTo>
                  <a:lnTo>
                    <a:pt x="94622" y="469310"/>
                  </a:lnTo>
                  <a:lnTo>
                    <a:pt x="131741" y="495554"/>
                  </a:lnTo>
                  <a:lnTo>
                    <a:pt x="173168" y="515231"/>
                  </a:lnTo>
                  <a:lnTo>
                    <a:pt x="218151" y="527589"/>
                  </a:lnTo>
                  <a:lnTo>
                    <a:pt x="265938" y="531876"/>
                  </a:lnTo>
                  <a:lnTo>
                    <a:pt x="313724" y="527589"/>
                  </a:lnTo>
                  <a:lnTo>
                    <a:pt x="358707" y="515231"/>
                  </a:lnTo>
                  <a:lnTo>
                    <a:pt x="400134" y="495554"/>
                  </a:lnTo>
                  <a:lnTo>
                    <a:pt x="437253" y="469310"/>
                  </a:lnTo>
                  <a:lnTo>
                    <a:pt x="469310" y="437253"/>
                  </a:lnTo>
                  <a:lnTo>
                    <a:pt x="495553" y="400134"/>
                  </a:lnTo>
                  <a:lnTo>
                    <a:pt x="515231" y="358707"/>
                  </a:lnTo>
                  <a:lnTo>
                    <a:pt x="527589" y="313724"/>
                  </a:lnTo>
                  <a:lnTo>
                    <a:pt x="531876" y="265938"/>
                  </a:lnTo>
                  <a:lnTo>
                    <a:pt x="527589" y="218151"/>
                  </a:lnTo>
                  <a:lnTo>
                    <a:pt x="515231" y="173168"/>
                  </a:lnTo>
                  <a:lnTo>
                    <a:pt x="495554" y="131741"/>
                  </a:lnTo>
                  <a:lnTo>
                    <a:pt x="469310" y="94622"/>
                  </a:lnTo>
                  <a:lnTo>
                    <a:pt x="437253" y="62565"/>
                  </a:lnTo>
                  <a:lnTo>
                    <a:pt x="400134" y="36322"/>
                  </a:lnTo>
                  <a:lnTo>
                    <a:pt x="358707" y="16644"/>
                  </a:lnTo>
                  <a:lnTo>
                    <a:pt x="313724" y="4286"/>
                  </a:lnTo>
                  <a:lnTo>
                    <a:pt x="2659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1152" y="4242816"/>
              <a:ext cx="9883140" cy="277215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791200" y="3503676"/>
              <a:ext cx="5398135" cy="5396865"/>
            </a:xfrm>
            <a:custGeom>
              <a:avLst/>
              <a:gdLst/>
              <a:ahLst/>
              <a:cxnLst/>
              <a:rect l="l" t="t" r="r" b="b"/>
              <a:pathLst>
                <a:path w="5398134" h="5396865">
                  <a:moveTo>
                    <a:pt x="0" y="2698241"/>
                  </a:moveTo>
                  <a:lnTo>
                    <a:pt x="427" y="2649749"/>
                  </a:lnTo>
                  <a:lnTo>
                    <a:pt x="1703" y="2601463"/>
                  </a:lnTo>
                  <a:lnTo>
                    <a:pt x="3822" y="2553392"/>
                  </a:lnTo>
                  <a:lnTo>
                    <a:pt x="6776" y="2505542"/>
                  </a:lnTo>
                  <a:lnTo>
                    <a:pt x="10559" y="2457920"/>
                  </a:lnTo>
                  <a:lnTo>
                    <a:pt x="15162" y="2410535"/>
                  </a:lnTo>
                  <a:lnTo>
                    <a:pt x="20579" y="2363392"/>
                  </a:lnTo>
                  <a:lnTo>
                    <a:pt x="26802" y="2316499"/>
                  </a:lnTo>
                  <a:lnTo>
                    <a:pt x="33825" y="2269863"/>
                  </a:lnTo>
                  <a:lnTo>
                    <a:pt x="41641" y="2223492"/>
                  </a:lnTo>
                  <a:lnTo>
                    <a:pt x="50242" y="2177392"/>
                  </a:lnTo>
                  <a:lnTo>
                    <a:pt x="59621" y="2131570"/>
                  </a:lnTo>
                  <a:lnTo>
                    <a:pt x="69771" y="2086034"/>
                  </a:lnTo>
                  <a:lnTo>
                    <a:pt x="80684" y="2040791"/>
                  </a:lnTo>
                  <a:lnTo>
                    <a:pt x="92355" y="1995848"/>
                  </a:lnTo>
                  <a:lnTo>
                    <a:pt x="104775" y="1951212"/>
                  </a:lnTo>
                  <a:lnTo>
                    <a:pt x="117937" y="1906890"/>
                  </a:lnTo>
                  <a:lnTo>
                    <a:pt x="131835" y="1862889"/>
                  </a:lnTo>
                  <a:lnTo>
                    <a:pt x="146461" y="1819217"/>
                  </a:lnTo>
                  <a:lnTo>
                    <a:pt x="161808" y="1775880"/>
                  </a:lnTo>
                  <a:lnTo>
                    <a:pt x="177869" y="1732887"/>
                  </a:lnTo>
                  <a:lnTo>
                    <a:pt x="194636" y="1690243"/>
                  </a:lnTo>
                  <a:lnTo>
                    <a:pt x="212103" y="1647955"/>
                  </a:lnTo>
                  <a:lnTo>
                    <a:pt x="230263" y="1606033"/>
                  </a:lnTo>
                  <a:lnTo>
                    <a:pt x="249108" y="1564481"/>
                  </a:lnTo>
                  <a:lnTo>
                    <a:pt x="268631" y="1523308"/>
                  </a:lnTo>
                  <a:lnTo>
                    <a:pt x="288825" y="1482520"/>
                  </a:lnTo>
                  <a:lnTo>
                    <a:pt x="309684" y="1442125"/>
                  </a:lnTo>
                  <a:lnTo>
                    <a:pt x="331199" y="1402129"/>
                  </a:lnTo>
                  <a:lnTo>
                    <a:pt x="353363" y="1362541"/>
                  </a:lnTo>
                  <a:lnTo>
                    <a:pt x="376170" y="1323366"/>
                  </a:lnTo>
                  <a:lnTo>
                    <a:pt x="399613" y="1284613"/>
                  </a:lnTo>
                  <a:lnTo>
                    <a:pt x="423684" y="1246288"/>
                  </a:lnTo>
                  <a:lnTo>
                    <a:pt x="448376" y="1208399"/>
                  </a:lnTo>
                  <a:lnTo>
                    <a:pt x="473681" y="1170952"/>
                  </a:lnTo>
                  <a:lnTo>
                    <a:pt x="499594" y="1133955"/>
                  </a:lnTo>
                  <a:lnTo>
                    <a:pt x="526107" y="1097415"/>
                  </a:lnTo>
                  <a:lnTo>
                    <a:pt x="553211" y="1061339"/>
                  </a:lnTo>
                  <a:lnTo>
                    <a:pt x="580902" y="1025734"/>
                  </a:lnTo>
                  <a:lnTo>
                    <a:pt x="609170" y="990607"/>
                  </a:lnTo>
                  <a:lnTo>
                    <a:pt x="638010" y="955965"/>
                  </a:lnTo>
                  <a:lnTo>
                    <a:pt x="667414" y="921816"/>
                  </a:lnTo>
                  <a:lnTo>
                    <a:pt x="697375" y="888167"/>
                  </a:lnTo>
                  <a:lnTo>
                    <a:pt x="727885" y="855025"/>
                  </a:lnTo>
                  <a:lnTo>
                    <a:pt x="758938" y="822396"/>
                  </a:lnTo>
                  <a:lnTo>
                    <a:pt x="790527" y="790289"/>
                  </a:lnTo>
                  <a:lnTo>
                    <a:pt x="822644" y="758709"/>
                  </a:lnTo>
                  <a:lnTo>
                    <a:pt x="855282" y="727666"/>
                  </a:lnTo>
                  <a:lnTo>
                    <a:pt x="888434" y="697164"/>
                  </a:lnTo>
                  <a:lnTo>
                    <a:pt x="922093" y="667212"/>
                  </a:lnTo>
                  <a:lnTo>
                    <a:pt x="956252" y="637817"/>
                  </a:lnTo>
                  <a:lnTo>
                    <a:pt x="990903" y="608986"/>
                  </a:lnTo>
                  <a:lnTo>
                    <a:pt x="1026040" y="580725"/>
                  </a:lnTo>
                  <a:lnTo>
                    <a:pt x="1061656" y="553043"/>
                  </a:lnTo>
                  <a:lnTo>
                    <a:pt x="1097742" y="525946"/>
                  </a:lnTo>
                  <a:lnTo>
                    <a:pt x="1134293" y="499442"/>
                  </a:lnTo>
                  <a:lnTo>
                    <a:pt x="1171300" y="473537"/>
                  </a:lnTo>
                  <a:lnTo>
                    <a:pt x="1208758" y="448239"/>
                  </a:lnTo>
                  <a:lnTo>
                    <a:pt x="1246658" y="423554"/>
                  </a:lnTo>
                  <a:lnTo>
                    <a:pt x="1284994" y="399491"/>
                  </a:lnTo>
                  <a:lnTo>
                    <a:pt x="1323758" y="376055"/>
                  </a:lnTo>
                  <a:lnTo>
                    <a:pt x="1362943" y="353255"/>
                  </a:lnTo>
                  <a:lnTo>
                    <a:pt x="1402543" y="331097"/>
                  </a:lnTo>
                  <a:lnTo>
                    <a:pt x="1442549" y="309589"/>
                  </a:lnTo>
                  <a:lnTo>
                    <a:pt x="1482956" y="288737"/>
                  </a:lnTo>
                  <a:lnTo>
                    <a:pt x="1523755" y="268549"/>
                  </a:lnTo>
                  <a:lnTo>
                    <a:pt x="1564940" y="249031"/>
                  </a:lnTo>
                  <a:lnTo>
                    <a:pt x="1606503" y="230192"/>
                  </a:lnTo>
                  <a:lnTo>
                    <a:pt x="1648438" y="212038"/>
                  </a:lnTo>
                  <a:lnTo>
                    <a:pt x="1690736" y="194576"/>
                  </a:lnTo>
                  <a:lnTo>
                    <a:pt x="1733392" y="177814"/>
                  </a:lnTo>
                  <a:lnTo>
                    <a:pt x="1776398" y="161758"/>
                  </a:lnTo>
                  <a:lnTo>
                    <a:pt x="1819746" y="146416"/>
                  </a:lnTo>
                  <a:lnTo>
                    <a:pt x="1863431" y="131794"/>
                  </a:lnTo>
                  <a:lnTo>
                    <a:pt x="1907443" y="117901"/>
                  </a:lnTo>
                  <a:lnTo>
                    <a:pt x="1951777" y="104742"/>
                  </a:lnTo>
                  <a:lnTo>
                    <a:pt x="1996425" y="92326"/>
                  </a:lnTo>
                  <a:lnTo>
                    <a:pt x="2041381" y="80659"/>
                  </a:lnTo>
                  <a:lnTo>
                    <a:pt x="2086636" y="69749"/>
                  </a:lnTo>
                  <a:lnTo>
                    <a:pt x="2132184" y="59602"/>
                  </a:lnTo>
                  <a:lnTo>
                    <a:pt x="2178018" y="50226"/>
                  </a:lnTo>
                  <a:lnTo>
                    <a:pt x="2224130" y="41628"/>
                  </a:lnTo>
                  <a:lnTo>
                    <a:pt x="2270514" y="33815"/>
                  </a:lnTo>
                  <a:lnTo>
                    <a:pt x="2317162" y="26794"/>
                  </a:lnTo>
                  <a:lnTo>
                    <a:pt x="2364067" y="20572"/>
                  </a:lnTo>
                  <a:lnTo>
                    <a:pt x="2411222" y="15157"/>
                  </a:lnTo>
                  <a:lnTo>
                    <a:pt x="2458620" y="10555"/>
                  </a:lnTo>
                  <a:lnTo>
                    <a:pt x="2506254" y="6774"/>
                  </a:lnTo>
                  <a:lnTo>
                    <a:pt x="2554116" y="3821"/>
                  </a:lnTo>
                  <a:lnTo>
                    <a:pt x="2602200" y="1703"/>
                  </a:lnTo>
                  <a:lnTo>
                    <a:pt x="2650498" y="426"/>
                  </a:lnTo>
                  <a:lnTo>
                    <a:pt x="2699004" y="0"/>
                  </a:lnTo>
                  <a:lnTo>
                    <a:pt x="2747509" y="426"/>
                  </a:lnTo>
                  <a:lnTo>
                    <a:pt x="2795807" y="1703"/>
                  </a:lnTo>
                  <a:lnTo>
                    <a:pt x="2843891" y="3821"/>
                  </a:lnTo>
                  <a:lnTo>
                    <a:pt x="2891753" y="6774"/>
                  </a:lnTo>
                  <a:lnTo>
                    <a:pt x="2939387" y="10555"/>
                  </a:lnTo>
                  <a:lnTo>
                    <a:pt x="2986785" y="15157"/>
                  </a:lnTo>
                  <a:lnTo>
                    <a:pt x="3033940" y="20572"/>
                  </a:lnTo>
                  <a:lnTo>
                    <a:pt x="3080845" y="26794"/>
                  </a:lnTo>
                  <a:lnTo>
                    <a:pt x="3127493" y="33815"/>
                  </a:lnTo>
                  <a:lnTo>
                    <a:pt x="3173877" y="41628"/>
                  </a:lnTo>
                  <a:lnTo>
                    <a:pt x="3219989" y="50226"/>
                  </a:lnTo>
                  <a:lnTo>
                    <a:pt x="3265823" y="59602"/>
                  </a:lnTo>
                  <a:lnTo>
                    <a:pt x="3311371" y="69749"/>
                  </a:lnTo>
                  <a:lnTo>
                    <a:pt x="3356626" y="80659"/>
                  </a:lnTo>
                  <a:lnTo>
                    <a:pt x="3401582" y="92326"/>
                  </a:lnTo>
                  <a:lnTo>
                    <a:pt x="3446230" y="104742"/>
                  </a:lnTo>
                  <a:lnTo>
                    <a:pt x="3490564" y="117901"/>
                  </a:lnTo>
                  <a:lnTo>
                    <a:pt x="3534576" y="131794"/>
                  </a:lnTo>
                  <a:lnTo>
                    <a:pt x="3578261" y="146416"/>
                  </a:lnTo>
                  <a:lnTo>
                    <a:pt x="3621609" y="161758"/>
                  </a:lnTo>
                  <a:lnTo>
                    <a:pt x="3664615" y="177814"/>
                  </a:lnTo>
                  <a:lnTo>
                    <a:pt x="3707271" y="194576"/>
                  </a:lnTo>
                  <a:lnTo>
                    <a:pt x="3749569" y="212038"/>
                  </a:lnTo>
                  <a:lnTo>
                    <a:pt x="3791504" y="230192"/>
                  </a:lnTo>
                  <a:lnTo>
                    <a:pt x="3833067" y="249031"/>
                  </a:lnTo>
                  <a:lnTo>
                    <a:pt x="3874252" y="268549"/>
                  </a:lnTo>
                  <a:lnTo>
                    <a:pt x="3915051" y="288737"/>
                  </a:lnTo>
                  <a:lnTo>
                    <a:pt x="3955458" y="309589"/>
                  </a:lnTo>
                  <a:lnTo>
                    <a:pt x="3995464" y="331097"/>
                  </a:lnTo>
                  <a:lnTo>
                    <a:pt x="4035064" y="353255"/>
                  </a:lnTo>
                  <a:lnTo>
                    <a:pt x="4074249" y="376055"/>
                  </a:lnTo>
                  <a:lnTo>
                    <a:pt x="4113013" y="399491"/>
                  </a:lnTo>
                  <a:lnTo>
                    <a:pt x="4151349" y="423554"/>
                  </a:lnTo>
                  <a:lnTo>
                    <a:pt x="4189249" y="448239"/>
                  </a:lnTo>
                  <a:lnTo>
                    <a:pt x="4226707" y="473537"/>
                  </a:lnTo>
                  <a:lnTo>
                    <a:pt x="4263714" y="499442"/>
                  </a:lnTo>
                  <a:lnTo>
                    <a:pt x="4300265" y="525946"/>
                  </a:lnTo>
                  <a:lnTo>
                    <a:pt x="4336351" y="553043"/>
                  </a:lnTo>
                  <a:lnTo>
                    <a:pt x="4371967" y="580725"/>
                  </a:lnTo>
                  <a:lnTo>
                    <a:pt x="4407104" y="608986"/>
                  </a:lnTo>
                  <a:lnTo>
                    <a:pt x="4441755" y="637817"/>
                  </a:lnTo>
                  <a:lnTo>
                    <a:pt x="4475914" y="667212"/>
                  </a:lnTo>
                  <a:lnTo>
                    <a:pt x="4509573" y="697164"/>
                  </a:lnTo>
                  <a:lnTo>
                    <a:pt x="4542725" y="727666"/>
                  </a:lnTo>
                  <a:lnTo>
                    <a:pt x="4575363" y="758709"/>
                  </a:lnTo>
                  <a:lnTo>
                    <a:pt x="4607480" y="790289"/>
                  </a:lnTo>
                  <a:lnTo>
                    <a:pt x="4639069" y="822396"/>
                  </a:lnTo>
                  <a:lnTo>
                    <a:pt x="4670122" y="855025"/>
                  </a:lnTo>
                  <a:lnTo>
                    <a:pt x="4700632" y="888167"/>
                  </a:lnTo>
                  <a:lnTo>
                    <a:pt x="4730593" y="921816"/>
                  </a:lnTo>
                  <a:lnTo>
                    <a:pt x="4759997" y="955965"/>
                  </a:lnTo>
                  <a:lnTo>
                    <a:pt x="4788837" y="990607"/>
                  </a:lnTo>
                  <a:lnTo>
                    <a:pt x="4817105" y="1025734"/>
                  </a:lnTo>
                  <a:lnTo>
                    <a:pt x="4844796" y="1061339"/>
                  </a:lnTo>
                  <a:lnTo>
                    <a:pt x="4871900" y="1097415"/>
                  </a:lnTo>
                  <a:lnTo>
                    <a:pt x="4898413" y="1133955"/>
                  </a:lnTo>
                  <a:lnTo>
                    <a:pt x="4924326" y="1170952"/>
                  </a:lnTo>
                  <a:lnTo>
                    <a:pt x="4949631" y="1208399"/>
                  </a:lnTo>
                  <a:lnTo>
                    <a:pt x="4974323" y="1246288"/>
                  </a:lnTo>
                  <a:lnTo>
                    <a:pt x="4998394" y="1284613"/>
                  </a:lnTo>
                  <a:lnTo>
                    <a:pt x="5021837" y="1323366"/>
                  </a:lnTo>
                  <a:lnTo>
                    <a:pt x="5044644" y="1362541"/>
                  </a:lnTo>
                  <a:lnTo>
                    <a:pt x="5066808" y="1402129"/>
                  </a:lnTo>
                  <a:lnTo>
                    <a:pt x="5088323" y="1442125"/>
                  </a:lnTo>
                  <a:lnTo>
                    <a:pt x="5109182" y="1482520"/>
                  </a:lnTo>
                  <a:lnTo>
                    <a:pt x="5129376" y="1523308"/>
                  </a:lnTo>
                  <a:lnTo>
                    <a:pt x="5148899" y="1564481"/>
                  </a:lnTo>
                  <a:lnTo>
                    <a:pt x="5167744" y="1606033"/>
                  </a:lnTo>
                  <a:lnTo>
                    <a:pt x="5185904" y="1647955"/>
                  </a:lnTo>
                  <a:lnTo>
                    <a:pt x="5203371" y="1690243"/>
                  </a:lnTo>
                  <a:lnTo>
                    <a:pt x="5220138" y="1732887"/>
                  </a:lnTo>
                  <a:lnTo>
                    <a:pt x="5236199" y="1775880"/>
                  </a:lnTo>
                  <a:lnTo>
                    <a:pt x="5251546" y="1819217"/>
                  </a:lnTo>
                  <a:lnTo>
                    <a:pt x="5266172" y="1862889"/>
                  </a:lnTo>
                  <a:lnTo>
                    <a:pt x="5280070" y="1906890"/>
                  </a:lnTo>
                  <a:lnTo>
                    <a:pt x="5293232" y="1951212"/>
                  </a:lnTo>
                  <a:lnTo>
                    <a:pt x="5305652" y="1995848"/>
                  </a:lnTo>
                  <a:lnTo>
                    <a:pt x="5317323" y="2040791"/>
                  </a:lnTo>
                  <a:lnTo>
                    <a:pt x="5328236" y="2086034"/>
                  </a:lnTo>
                  <a:lnTo>
                    <a:pt x="5338386" y="2131570"/>
                  </a:lnTo>
                  <a:lnTo>
                    <a:pt x="5347765" y="2177392"/>
                  </a:lnTo>
                  <a:lnTo>
                    <a:pt x="5356366" y="2223492"/>
                  </a:lnTo>
                  <a:lnTo>
                    <a:pt x="5364182" y="2269863"/>
                  </a:lnTo>
                  <a:lnTo>
                    <a:pt x="5371205" y="2316499"/>
                  </a:lnTo>
                  <a:lnTo>
                    <a:pt x="5377428" y="2363392"/>
                  </a:lnTo>
                  <a:lnTo>
                    <a:pt x="5382845" y="2410535"/>
                  </a:lnTo>
                  <a:lnTo>
                    <a:pt x="5387448" y="2457920"/>
                  </a:lnTo>
                  <a:lnTo>
                    <a:pt x="5391231" y="2505542"/>
                  </a:lnTo>
                  <a:lnTo>
                    <a:pt x="5394185" y="2553392"/>
                  </a:lnTo>
                  <a:lnTo>
                    <a:pt x="5396304" y="2601463"/>
                  </a:lnTo>
                  <a:lnTo>
                    <a:pt x="5397580" y="2649749"/>
                  </a:lnTo>
                  <a:lnTo>
                    <a:pt x="5398008" y="2698241"/>
                  </a:lnTo>
                  <a:lnTo>
                    <a:pt x="5397580" y="2746734"/>
                  </a:lnTo>
                  <a:lnTo>
                    <a:pt x="5396304" y="2795020"/>
                  </a:lnTo>
                  <a:lnTo>
                    <a:pt x="5394185" y="2843091"/>
                  </a:lnTo>
                  <a:lnTo>
                    <a:pt x="5391231" y="2890941"/>
                  </a:lnTo>
                  <a:lnTo>
                    <a:pt x="5387448" y="2938563"/>
                  </a:lnTo>
                  <a:lnTo>
                    <a:pt x="5382845" y="2985948"/>
                  </a:lnTo>
                  <a:lnTo>
                    <a:pt x="5377428" y="3033091"/>
                  </a:lnTo>
                  <a:lnTo>
                    <a:pt x="5371205" y="3079984"/>
                  </a:lnTo>
                  <a:lnTo>
                    <a:pt x="5364182" y="3126620"/>
                  </a:lnTo>
                  <a:lnTo>
                    <a:pt x="5356366" y="3172991"/>
                  </a:lnTo>
                  <a:lnTo>
                    <a:pt x="5347765" y="3219091"/>
                  </a:lnTo>
                  <a:lnTo>
                    <a:pt x="5338386" y="3264913"/>
                  </a:lnTo>
                  <a:lnTo>
                    <a:pt x="5328236" y="3310449"/>
                  </a:lnTo>
                  <a:lnTo>
                    <a:pt x="5317323" y="3355692"/>
                  </a:lnTo>
                  <a:lnTo>
                    <a:pt x="5305652" y="3400635"/>
                  </a:lnTo>
                  <a:lnTo>
                    <a:pt x="5293232" y="3445271"/>
                  </a:lnTo>
                  <a:lnTo>
                    <a:pt x="5280070" y="3489593"/>
                  </a:lnTo>
                  <a:lnTo>
                    <a:pt x="5266172" y="3533594"/>
                  </a:lnTo>
                  <a:lnTo>
                    <a:pt x="5251546" y="3577266"/>
                  </a:lnTo>
                  <a:lnTo>
                    <a:pt x="5236199" y="3620603"/>
                  </a:lnTo>
                  <a:lnTo>
                    <a:pt x="5220138" y="3663596"/>
                  </a:lnTo>
                  <a:lnTo>
                    <a:pt x="5203371" y="3706240"/>
                  </a:lnTo>
                  <a:lnTo>
                    <a:pt x="5185904" y="3748528"/>
                  </a:lnTo>
                  <a:lnTo>
                    <a:pt x="5167744" y="3790450"/>
                  </a:lnTo>
                  <a:lnTo>
                    <a:pt x="5148899" y="3832002"/>
                  </a:lnTo>
                  <a:lnTo>
                    <a:pt x="5129376" y="3873175"/>
                  </a:lnTo>
                  <a:lnTo>
                    <a:pt x="5109182" y="3913963"/>
                  </a:lnTo>
                  <a:lnTo>
                    <a:pt x="5088323" y="3954358"/>
                  </a:lnTo>
                  <a:lnTo>
                    <a:pt x="5066808" y="3994354"/>
                  </a:lnTo>
                  <a:lnTo>
                    <a:pt x="5044644" y="4033942"/>
                  </a:lnTo>
                  <a:lnTo>
                    <a:pt x="5021837" y="4073117"/>
                  </a:lnTo>
                  <a:lnTo>
                    <a:pt x="4998394" y="4111870"/>
                  </a:lnTo>
                  <a:lnTo>
                    <a:pt x="4974323" y="4150195"/>
                  </a:lnTo>
                  <a:lnTo>
                    <a:pt x="4949631" y="4188084"/>
                  </a:lnTo>
                  <a:lnTo>
                    <a:pt x="4924326" y="4225531"/>
                  </a:lnTo>
                  <a:lnTo>
                    <a:pt x="4898413" y="4262528"/>
                  </a:lnTo>
                  <a:lnTo>
                    <a:pt x="4871900" y="4299068"/>
                  </a:lnTo>
                  <a:lnTo>
                    <a:pt x="4844796" y="4335144"/>
                  </a:lnTo>
                  <a:lnTo>
                    <a:pt x="4817105" y="4370749"/>
                  </a:lnTo>
                  <a:lnTo>
                    <a:pt x="4788837" y="4405876"/>
                  </a:lnTo>
                  <a:lnTo>
                    <a:pt x="4759997" y="4440518"/>
                  </a:lnTo>
                  <a:lnTo>
                    <a:pt x="4730593" y="4474667"/>
                  </a:lnTo>
                  <a:lnTo>
                    <a:pt x="4700632" y="4508316"/>
                  </a:lnTo>
                  <a:lnTo>
                    <a:pt x="4670122" y="4541458"/>
                  </a:lnTo>
                  <a:lnTo>
                    <a:pt x="4639069" y="4574087"/>
                  </a:lnTo>
                  <a:lnTo>
                    <a:pt x="4607480" y="4606194"/>
                  </a:lnTo>
                  <a:lnTo>
                    <a:pt x="4575363" y="4637774"/>
                  </a:lnTo>
                  <a:lnTo>
                    <a:pt x="4542725" y="4668817"/>
                  </a:lnTo>
                  <a:lnTo>
                    <a:pt x="4509573" y="4699319"/>
                  </a:lnTo>
                  <a:lnTo>
                    <a:pt x="4475914" y="4729271"/>
                  </a:lnTo>
                  <a:lnTo>
                    <a:pt x="4441755" y="4758666"/>
                  </a:lnTo>
                  <a:lnTo>
                    <a:pt x="4407104" y="4787497"/>
                  </a:lnTo>
                  <a:lnTo>
                    <a:pt x="4371967" y="4815758"/>
                  </a:lnTo>
                  <a:lnTo>
                    <a:pt x="4336351" y="4843440"/>
                  </a:lnTo>
                  <a:lnTo>
                    <a:pt x="4300265" y="4870537"/>
                  </a:lnTo>
                  <a:lnTo>
                    <a:pt x="4263714" y="4897041"/>
                  </a:lnTo>
                  <a:lnTo>
                    <a:pt x="4226707" y="4922946"/>
                  </a:lnTo>
                  <a:lnTo>
                    <a:pt x="4189249" y="4948244"/>
                  </a:lnTo>
                  <a:lnTo>
                    <a:pt x="4151349" y="4972929"/>
                  </a:lnTo>
                  <a:lnTo>
                    <a:pt x="4113013" y="4996992"/>
                  </a:lnTo>
                  <a:lnTo>
                    <a:pt x="4074249" y="5020428"/>
                  </a:lnTo>
                  <a:lnTo>
                    <a:pt x="4035064" y="5043228"/>
                  </a:lnTo>
                  <a:lnTo>
                    <a:pt x="3995464" y="5065386"/>
                  </a:lnTo>
                  <a:lnTo>
                    <a:pt x="3955458" y="5086894"/>
                  </a:lnTo>
                  <a:lnTo>
                    <a:pt x="3915051" y="5107746"/>
                  </a:lnTo>
                  <a:lnTo>
                    <a:pt x="3874252" y="5127934"/>
                  </a:lnTo>
                  <a:lnTo>
                    <a:pt x="3833067" y="5147452"/>
                  </a:lnTo>
                  <a:lnTo>
                    <a:pt x="3791504" y="5166291"/>
                  </a:lnTo>
                  <a:lnTo>
                    <a:pt x="3749569" y="5184445"/>
                  </a:lnTo>
                  <a:lnTo>
                    <a:pt x="3707271" y="5201907"/>
                  </a:lnTo>
                  <a:lnTo>
                    <a:pt x="3664615" y="5218669"/>
                  </a:lnTo>
                  <a:lnTo>
                    <a:pt x="3621609" y="5234725"/>
                  </a:lnTo>
                  <a:lnTo>
                    <a:pt x="3578261" y="5250067"/>
                  </a:lnTo>
                  <a:lnTo>
                    <a:pt x="3534576" y="5264689"/>
                  </a:lnTo>
                  <a:lnTo>
                    <a:pt x="3490564" y="5278582"/>
                  </a:lnTo>
                  <a:lnTo>
                    <a:pt x="3446230" y="5291741"/>
                  </a:lnTo>
                  <a:lnTo>
                    <a:pt x="3401582" y="5304157"/>
                  </a:lnTo>
                  <a:lnTo>
                    <a:pt x="3356626" y="5315824"/>
                  </a:lnTo>
                  <a:lnTo>
                    <a:pt x="3311371" y="5326734"/>
                  </a:lnTo>
                  <a:lnTo>
                    <a:pt x="3265823" y="5336881"/>
                  </a:lnTo>
                  <a:lnTo>
                    <a:pt x="3219989" y="5346257"/>
                  </a:lnTo>
                  <a:lnTo>
                    <a:pt x="3173877" y="5354855"/>
                  </a:lnTo>
                  <a:lnTo>
                    <a:pt x="3127493" y="5362668"/>
                  </a:lnTo>
                  <a:lnTo>
                    <a:pt x="3080845" y="5369689"/>
                  </a:lnTo>
                  <a:lnTo>
                    <a:pt x="3033940" y="5375911"/>
                  </a:lnTo>
                  <a:lnTo>
                    <a:pt x="2986785" y="5381326"/>
                  </a:lnTo>
                  <a:lnTo>
                    <a:pt x="2939387" y="5385928"/>
                  </a:lnTo>
                  <a:lnTo>
                    <a:pt x="2891753" y="5389709"/>
                  </a:lnTo>
                  <a:lnTo>
                    <a:pt x="2843891" y="5392662"/>
                  </a:lnTo>
                  <a:lnTo>
                    <a:pt x="2795807" y="5394780"/>
                  </a:lnTo>
                  <a:lnTo>
                    <a:pt x="2747509" y="5396057"/>
                  </a:lnTo>
                  <a:lnTo>
                    <a:pt x="2699004" y="5396484"/>
                  </a:lnTo>
                  <a:lnTo>
                    <a:pt x="2650498" y="5396057"/>
                  </a:lnTo>
                  <a:lnTo>
                    <a:pt x="2602200" y="5394780"/>
                  </a:lnTo>
                  <a:lnTo>
                    <a:pt x="2554116" y="5392662"/>
                  </a:lnTo>
                  <a:lnTo>
                    <a:pt x="2506254" y="5389709"/>
                  </a:lnTo>
                  <a:lnTo>
                    <a:pt x="2458620" y="5385928"/>
                  </a:lnTo>
                  <a:lnTo>
                    <a:pt x="2411222" y="5381326"/>
                  </a:lnTo>
                  <a:lnTo>
                    <a:pt x="2364067" y="5375911"/>
                  </a:lnTo>
                  <a:lnTo>
                    <a:pt x="2317162" y="5369689"/>
                  </a:lnTo>
                  <a:lnTo>
                    <a:pt x="2270514" y="5362668"/>
                  </a:lnTo>
                  <a:lnTo>
                    <a:pt x="2224130" y="5354855"/>
                  </a:lnTo>
                  <a:lnTo>
                    <a:pt x="2178018" y="5346257"/>
                  </a:lnTo>
                  <a:lnTo>
                    <a:pt x="2132184" y="5336881"/>
                  </a:lnTo>
                  <a:lnTo>
                    <a:pt x="2086636" y="5326734"/>
                  </a:lnTo>
                  <a:lnTo>
                    <a:pt x="2041381" y="5315824"/>
                  </a:lnTo>
                  <a:lnTo>
                    <a:pt x="1996425" y="5304157"/>
                  </a:lnTo>
                  <a:lnTo>
                    <a:pt x="1951777" y="5291741"/>
                  </a:lnTo>
                  <a:lnTo>
                    <a:pt x="1907443" y="5278582"/>
                  </a:lnTo>
                  <a:lnTo>
                    <a:pt x="1863431" y="5264689"/>
                  </a:lnTo>
                  <a:lnTo>
                    <a:pt x="1819746" y="5250067"/>
                  </a:lnTo>
                  <a:lnTo>
                    <a:pt x="1776398" y="5234725"/>
                  </a:lnTo>
                  <a:lnTo>
                    <a:pt x="1733392" y="5218669"/>
                  </a:lnTo>
                  <a:lnTo>
                    <a:pt x="1690736" y="5201907"/>
                  </a:lnTo>
                  <a:lnTo>
                    <a:pt x="1648438" y="5184445"/>
                  </a:lnTo>
                  <a:lnTo>
                    <a:pt x="1606503" y="5166291"/>
                  </a:lnTo>
                  <a:lnTo>
                    <a:pt x="1564940" y="5147452"/>
                  </a:lnTo>
                  <a:lnTo>
                    <a:pt x="1523755" y="5127934"/>
                  </a:lnTo>
                  <a:lnTo>
                    <a:pt x="1482956" y="5107746"/>
                  </a:lnTo>
                  <a:lnTo>
                    <a:pt x="1442549" y="5086894"/>
                  </a:lnTo>
                  <a:lnTo>
                    <a:pt x="1402543" y="5065386"/>
                  </a:lnTo>
                  <a:lnTo>
                    <a:pt x="1362943" y="5043228"/>
                  </a:lnTo>
                  <a:lnTo>
                    <a:pt x="1323758" y="5020428"/>
                  </a:lnTo>
                  <a:lnTo>
                    <a:pt x="1284994" y="4996992"/>
                  </a:lnTo>
                  <a:lnTo>
                    <a:pt x="1246658" y="4972929"/>
                  </a:lnTo>
                  <a:lnTo>
                    <a:pt x="1208758" y="4948244"/>
                  </a:lnTo>
                  <a:lnTo>
                    <a:pt x="1171300" y="4922946"/>
                  </a:lnTo>
                  <a:lnTo>
                    <a:pt x="1134293" y="4897041"/>
                  </a:lnTo>
                  <a:lnTo>
                    <a:pt x="1097742" y="4870537"/>
                  </a:lnTo>
                  <a:lnTo>
                    <a:pt x="1061656" y="4843440"/>
                  </a:lnTo>
                  <a:lnTo>
                    <a:pt x="1026040" y="4815758"/>
                  </a:lnTo>
                  <a:lnTo>
                    <a:pt x="990903" y="4787497"/>
                  </a:lnTo>
                  <a:lnTo>
                    <a:pt x="956252" y="4758666"/>
                  </a:lnTo>
                  <a:lnTo>
                    <a:pt x="922093" y="4729271"/>
                  </a:lnTo>
                  <a:lnTo>
                    <a:pt x="888434" y="4699319"/>
                  </a:lnTo>
                  <a:lnTo>
                    <a:pt x="855282" y="4668817"/>
                  </a:lnTo>
                  <a:lnTo>
                    <a:pt x="822644" y="4637774"/>
                  </a:lnTo>
                  <a:lnTo>
                    <a:pt x="790527" y="4606194"/>
                  </a:lnTo>
                  <a:lnTo>
                    <a:pt x="758938" y="4574087"/>
                  </a:lnTo>
                  <a:lnTo>
                    <a:pt x="727885" y="4541458"/>
                  </a:lnTo>
                  <a:lnTo>
                    <a:pt x="697375" y="4508316"/>
                  </a:lnTo>
                  <a:lnTo>
                    <a:pt x="667414" y="4474667"/>
                  </a:lnTo>
                  <a:lnTo>
                    <a:pt x="638010" y="4440518"/>
                  </a:lnTo>
                  <a:lnTo>
                    <a:pt x="609170" y="4405876"/>
                  </a:lnTo>
                  <a:lnTo>
                    <a:pt x="580902" y="4370749"/>
                  </a:lnTo>
                  <a:lnTo>
                    <a:pt x="553211" y="4335144"/>
                  </a:lnTo>
                  <a:lnTo>
                    <a:pt x="526107" y="4299068"/>
                  </a:lnTo>
                  <a:lnTo>
                    <a:pt x="499594" y="4262528"/>
                  </a:lnTo>
                  <a:lnTo>
                    <a:pt x="473681" y="4225531"/>
                  </a:lnTo>
                  <a:lnTo>
                    <a:pt x="448376" y="4188084"/>
                  </a:lnTo>
                  <a:lnTo>
                    <a:pt x="423684" y="4150195"/>
                  </a:lnTo>
                  <a:lnTo>
                    <a:pt x="399613" y="4111870"/>
                  </a:lnTo>
                  <a:lnTo>
                    <a:pt x="376170" y="4073117"/>
                  </a:lnTo>
                  <a:lnTo>
                    <a:pt x="353363" y="4033942"/>
                  </a:lnTo>
                  <a:lnTo>
                    <a:pt x="331199" y="3994354"/>
                  </a:lnTo>
                  <a:lnTo>
                    <a:pt x="309684" y="3954358"/>
                  </a:lnTo>
                  <a:lnTo>
                    <a:pt x="288825" y="3913963"/>
                  </a:lnTo>
                  <a:lnTo>
                    <a:pt x="268631" y="3873175"/>
                  </a:lnTo>
                  <a:lnTo>
                    <a:pt x="249108" y="3832002"/>
                  </a:lnTo>
                  <a:lnTo>
                    <a:pt x="230263" y="3790450"/>
                  </a:lnTo>
                  <a:lnTo>
                    <a:pt x="212103" y="3748528"/>
                  </a:lnTo>
                  <a:lnTo>
                    <a:pt x="194636" y="3706240"/>
                  </a:lnTo>
                  <a:lnTo>
                    <a:pt x="177869" y="3663596"/>
                  </a:lnTo>
                  <a:lnTo>
                    <a:pt x="161808" y="3620603"/>
                  </a:lnTo>
                  <a:lnTo>
                    <a:pt x="146461" y="3577266"/>
                  </a:lnTo>
                  <a:lnTo>
                    <a:pt x="131835" y="3533594"/>
                  </a:lnTo>
                  <a:lnTo>
                    <a:pt x="117937" y="3489593"/>
                  </a:lnTo>
                  <a:lnTo>
                    <a:pt x="104775" y="3445271"/>
                  </a:lnTo>
                  <a:lnTo>
                    <a:pt x="92355" y="3400635"/>
                  </a:lnTo>
                  <a:lnTo>
                    <a:pt x="80684" y="3355692"/>
                  </a:lnTo>
                  <a:lnTo>
                    <a:pt x="69771" y="3310449"/>
                  </a:lnTo>
                  <a:lnTo>
                    <a:pt x="59621" y="3264913"/>
                  </a:lnTo>
                  <a:lnTo>
                    <a:pt x="50242" y="3219091"/>
                  </a:lnTo>
                  <a:lnTo>
                    <a:pt x="41641" y="3172991"/>
                  </a:lnTo>
                  <a:lnTo>
                    <a:pt x="33825" y="3126620"/>
                  </a:lnTo>
                  <a:lnTo>
                    <a:pt x="26802" y="3079984"/>
                  </a:lnTo>
                  <a:lnTo>
                    <a:pt x="20579" y="3033091"/>
                  </a:lnTo>
                  <a:lnTo>
                    <a:pt x="15162" y="2985948"/>
                  </a:lnTo>
                  <a:lnTo>
                    <a:pt x="10559" y="2938563"/>
                  </a:lnTo>
                  <a:lnTo>
                    <a:pt x="6776" y="2890941"/>
                  </a:lnTo>
                  <a:lnTo>
                    <a:pt x="3822" y="2843091"/>
                  </a:lnTo>
                  <a:lnTo>
                    <a:pt x="1703" y="2795020"/>
                  </a:lnTo>
                  <a:lnTo>
                    <a:pt x="427" y="2746734"/>
                  </a:lnTo>
                  <a:lnTo>
                    <a:pt x="0" y="269824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7715" y="2446020"/>
              <a:ext cx="6871716" cy="6873240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10523208" y="562419"/>
            <a:ext cx="1937385" cy="1321435"/>
          </a:xfrm>
          <a:custGeom>
            <a:avLst/>
            <a:gdLst/>
            <a:ahLst/>
            <a:cxnLst/>
            <a:rect l="l" t="t" r="r" b="b"/>
            <a:pathLst>
              <a:path w="1937384" h="1321435">
                <a:moveTo>
                  <a:pt x="731443" y="38138"/>
                </a:moveTo>
                <a:lnTo>
                  <a:pt x="705548" y="38138"/>
                </a:lnTo>
                <a:lnTo>
                  <a:pt x="705548" y="108381"/>
                </a:lnTo>
                <a:lnTo>
                  <a:pt x="676084" y="108381"/>
                </a:lnTo>
                <a:lnTo>
                  <a:pt x="676084" y="38138"/>
                </a:lnTo>
                <a:lnTo>
                  <a:pt x="649287" y="38138"/>
                </a:lnTo>
                <a:lnTo>
                  <a:pt x="649287" y="202641"/>
                </a:lnTo>
                <a:lnTo>
                  <a:pt x="676084" y="202641"/>
                </a:lnTo>
                <a:lnTo>
                  <a:pt x="676084" y="132422"/>
                </a:lnTo>
                <a:lnTo>
                  <a:pt x="705548" y="132422"/>
                </a:lnTo>
                <a:lnTo>
                  <a:pt x="705548" y="202641"/>
                </a:lnTo>
                <a:lnTo>
                  <a:pt x="731443" y="202641"/>
                </a:lnTo>
                <a:lnTo>
                  <a:pt x="731443" y="132422"/>
                </a:lnTo>
                <a:lnTo>
                  <a:pt x="731443" y="108381"/>
                </a:lnTo>
                <a:lnTo>
                  <a:pt x="731443" y="38138"/>
                </a:lnTo>
                <a:close/>
              </a:path>
              <a:path w="1937384" h="1321435">
                <a:moveTo>
                  <a:pt x="838606" y="202641"/>
                </a:moveTo>
                <a:lnTo>
                  <a:pt x="833856" y="172402"/>
                </a:lnTo>
                <a:lnTo>
                  <a:pt x="830351" y="150190"/>
                </a:lnTo>
                <a:lnTo>
                  <a:pt x="817346" y="67513"/>
                </a:lnTo>
                <a:lnTo>
                  <a:pt x="812723" y="38138"/>
                </a:lnTo>
                <a:lnTo>
                  <a:pt x="804684" y="38138"/>
                </a:lnTo>
                <a:lnTo>
                  <a:pt x="804684" y="150190"/>
                </a:lnTo>
                <a:lnTo>
                  <a:pt x="779678" y="150190"/>
                </a:lnTo>
                <a:lnTo>
                  <a:pt x="792175" y="67513"/>
                </a:lnTo>
                <a:lnTo>
                  <a:pt x="804684" y="150190"/>
                </a:lnTo>
                <a:lnTo>
                  <a:pt x="804684" y="38138"/>
                </a:lnTo>
                <a:lnTo>
                  <a:pt x="774319" y="38138"/>
                </a:lnTo>
                <a:lnTo>
                  <a:pt x="748411" y="202641"/>
                </a:lnTo>
                <a:lnTo>
                  <a:pt x="771639" y="202641"/>
                </a:lnTo>
                <a:lnTo>
                  <a:pt x="776097" y="172402"/>
                </a:lnTo>
                <a:lnTo>
                  <a:pt x="808253" y="172402"/>
                </a:lnTo>
                <a:lnTo>
                  <a:pt x="812723" y="202641"/>
                </a:lnTo>
                <a:lnTo>
                  <a:pt x="838606" y="202641"/>
                </a:lnTo>
                <a:close/>
              </a:path>
              <a:path w="1937384" h="1321435">
                <a:moveTo>
                  <a:pt x="948474" y="179514"/>
                </a:moveTo>
                <a:lnTo>
                  <a:pt x="937755" y="179514"/>
                </a:lnTo>
                <a:lnTo>
                  <a:pt x="937755" y="38138"/>
                </a:lnTo>
                <a:lnTo>
                  <a:pt x="910958" y="38138"/>
                </a:lnTo>
                <a:lnTo>
                  <a:pt x="910958" y="179514"/>
                </a:lnTo>
                <a:lnTo>
                  <a:pt x="881481" y="179514"/>
                </a:lnTo>
                <a:lnTo>
                  <a:pt x="881481" y="38138"/>
                </a:lnTo>
                <a:lnTo>
                  <a:pt x="855586" y="38138"/>
                </a:lnTo>
                <a:lnTo>
                  <a:pt x="855586" y="202641"/>
                </a:lnTo>
                <a:lnTo>
                  <a:pt x="923455" y="202641"/>
                </a:lnTo>
                <a:lnTo>
                  <a:pt x="923455" y="224853"/>
                </a:lnTo>
                <a:lnTo>
                  <a:pt x="948474" y="224853"/>
                </a:lnTo>
                <a:lnTo>
                  <a:pt x="948474" y="179514"/>
                </a:lnTo>
                <a:close/>
              </a:path>
              <a:path w="1937384" h="1321435">
                <a:moveTo>
                  <a:pt x="1049388" y="38138"/>
                </a:moveTo>
                <a:lnTo>
                  <a:pt x="1020813" y="38138"/>
                </a:lnTo>
                <a:lnTo>
                  <a:pt x="999375" y="105765"/>
                </a:lnTo>
                <a:lnTo>
                  <a:pt x="989545" y="142138"/>
                </a:lnTo>
                <a:lnTo>
                  <a:pt x="989545" y="38138"/>
                </a:lnTo>
                <a:lnTo>
                  <a:pt x="966330" y="38138"/>
                </a:lnTo>
                <a:lnTo>
                  <a:pt x="966330" y="202641"/>
                </a:lnTo>
                <a:lnTo>
                  <a:pt x="993127" y="202641"/>
                </a:lnTo>
                <a:lnTo>
                  <a:pt x="1011008" y="142138"/>
                </a:lnTo>
                <a:lnTo>
                  <a:pt x="1015453" y="127088"/>
                </a:lnTo>
                <a:lnTo>
                  <a:pt x="1025271" y="87058"/>
                </a:lnTo>
                <a:lnTo>
                  <a:pt x="1025271" y="202641"/>
                </a:lnTo>
                <a:lnTo>
                  <a:pt x="1049388" y="202641"/>
                </a:lnTo>
                <a:lnTo>
                  <a:pt x="1049388" y="87058"/>
                </a:lnTo>
                <a:lnTo>
                  <a:pt x="1049388" y="38138"/>
                </a:lnTo>
                <a:close/>
              </a:path>
              <a:path w="1937384" h="1321435">
                <a:moveTo>
                  <a:pt x="1146733" y="77343"/>
                </a:moveTo>
                <a:lnTo>
                  <a:pt x="1144244" y="60045"/>
                </a:lnTo>
                <a:lnTo>
                  <a:pt x="1143901" y="59461"/>
                </a:lnTo>
                <a:lnTo>
                  <a:pt x="1136802" y="47167"/>
                </a:lnTo>
                <a:lnTo>
                  <a:pt x="1124508" y="39128"/>
                </a:lnTo>
                <a:lnTo>
                  <a:pt x="1120838" y="38544"/>
                </a:lnTo>
                <a:lnTo>
                  <a:pt x="1120838" y="63957"/>
                </a:lnTo>
                <a:lnTo>
                  <a:pt x="1120838" y="176847"/>
                </a:lnTo>
                <a:lnTo>
                  <a:pt x="1116368" y="181305"/>
                </a:lnTo>
                <a:lnTo>
                  <a:pt x="1099400" y="181305"/>
                </a:lnTo>
                <a:lnTo>
                  <a:pt x="1094041" y="176847"/>
                </a:lnTo>
                <a:lnTo>
                  <a:pt x="1094041" y="63957"/>
                </a:lnTo>
                <a:lnTo>
                  <a:pt x="1099400" y="59461"/>
                </a:lnTo>
                <a:lnTo>
                  <a:pt x="1116368" y="59461"/>
                </a:lnTo>
                <a:lnTo>
                  <a:pt x="1120838" y="63957"/>
                </a:lnTo>
                <a:lnTo>
                  <a:pt x="1120838" y="38544"/>
                </a:lnTo>
                <a:lnTo>
                  <a:pt x="1078407" y="47167"/>
                </a:lnTo>
                <a:lnTo>
                  <a:pt x="1068146" y="77343"/>
                </a:lnTo>
                <a:lnTo>
                  <a:pt x="1068146" y="163525"/>
                </a:lnTo>
                <a:lnTo>
                  <a:pt x="1070762" y="180784"/>
                </a:lnTo>
                <a:lnTo>
                  <a:pt x="1078407" y="193636"/>
                </a:lnTo>
                <a:lnTo>
                  <a:pt x="1090752" y="201650"/>
                </a:lnTo>
                <a:lnTo>
                  <a:pt x="1107440" y="204406"/>
                </a:lnTo>
                <a:lnTo>
                  <a:pt x="1124508" y="201650"/>
                </a:lnTo>
                <a:lnTo>
                  <a:pt x="1136802" y="193636"/>
                </a:lnTo>
                <a:lnTo>
                  <a:pt x="1143939" y="181305"/>
                </a:lnTo>
                <a:lnTo>
                  <a:pt x="1144244" y="180784"/>
                </a:lnTo>
                <a:lnTo>
                  <a:pt x="1146733" y="163525"/>
                </a:lnTo>
                <a:lnTo>
                  <a:pt x="1146733" y="77343"/>
                </a:lnTo>
                <a:close/>
              </a:path>
              <a:path w="1937384" h="1321435">
                <a:moveTo>
                  <a:pt x="1248562" y="38138"/>
                </a:moveTo>
                <a:lnTo>
                  <a:pt x="1221778" y="38138"/>
                </a:lnTo>
                <a:lnTo>
                  <a:pt x="1221778" y="108381"/>
                </a:lnTo>
                <a:lnTo>
                  <a:pt x="1192250" y="108381"/>
                </a:lnTo>
                <a:lnTo>
                  <a:pt x="1192250" y="38138"/>
                </a:lnTo>
                <a:lnTo>
                  <a:pt x="1166380" y="38138"/>
                </a:lnTo>
                <a:lnTo>
                  <a:pt x="1166380" y="202641"/>
                </a:lnTo>
                <a:lnTo>
                  <a:pt x="1192250" y="202641"/>
                </a:lnTo>
                <a:lnTo>
                  <a:pt x="1192250" y="132422"/>
                </a:lnTo>
                <a:lnTo>
                  <a:pt x="1221778" y="132422"/>
                </a:lnTo>
                <a:lnTo>
                  <a:pt x="1221778" y="202641"/>
                </a:lnTo>
                <a:lnTo>
                  <a:pt x="1248562" y="202641"/>
                </a:lnTo>
                <a:lnTo>
                  <a:pt x="1248562" y="132422"/>
                </a:lnTo>
                <a:lnTo>
                  <a:pt x="1248562" y="108381"/>
                </a:lnTo>
                <a:lnTo>
                  <a:pt x="1248562" y="38138"/>
                </a:lnTo>
                <a:close/>
              </a:path>
              <a:path w="1937384" h="1321435">
                <a:moveTo>
                  <a:pt x="1274394" y="235534"/>
                </a:moveTo>
                <a:lnTo>
                  <a:pt x="1192250" y="235534"/>
                </a:lnTo>
                <a:lnTo>
                  <a:pt x="1192250" y="399986"/>
                </a:lnTo>
                <a:lnTo>
                  <a:pt x="1218196" y="399986"/>
                </a:lnTo>
                <a:lnTo>
                  <a:pt x="1218196" y="258635"/>
                </a:lnTo>
                <a:lnTo>
                  <a:pt x="1247609" y="258635"/>
                </a:lnTo>
                <a:lnTo>
                  <a:pt x="1247609" y="399986"/>
                </a:lnTo>
                <a:lnTo>
                  <a:pt x="1274394" y="399986"/>
                </a:lnTo>
                <a:lnTo>
                  <a:pt x="1274394" y="258635"/>
                </a:lnTo>
                <a:lnTo>
                  <a:pt x="1274394" y="235534"/>
                </a:lnTo>
                <a:close/>
              </a:path>
              <a:path w="1937384" h="1321435">
                <a:moveTo>
                  <a:pt x="1356652" y="202641"/>
                </a:moveTo>
                <a:lnTo>
                  <a:pt x="1351724" y="172402"/>
                </a:lnTo>
                <a:lnTo>
                  <a:pt x="1348117" y="150190"/>
                </a:lnTo>
                <a:lnTo>
                  <a:pt x="1334655" y="67513"/>
                </a:lnTo>
                <a:lnTo>
                  <a:pt x="1329867" y="38138"/>
                </a:lnTo>
                <a:lnTo>
                  <a:pt x="1321777" y="38138"/>
                </a:lnTo>
                <a:lnTo>
                  <a:pt x="1321777" y="150190"/>
                </a:lnTo>
                <a:lnTo>
                  <a:pt x="1296771" y="150190"/>
                </a:lnTo>
                <a:lnTo>
                  <a:pt x="1309268" y="67513"/>
                </a:lnTo>
                <a:lnTo>
                  <a:pt x="1321777" y="150190"/>
                </a:lnTo>
                <a:lnTo>
                  <a:pt x="1321777" y="38138"/>
                </a:lnTo>
                <a:lnTo>
                  <a:pt x="1291412" y="38138"/>
                </a:lnTo>
                <a:lnTo>
                  <a:pt x="1265466" y="202641"/>
                </a:lnTo>
                <a:lnTo>
                  <a:pt x="1288681" y="202641"/>
                </a:lnTo>
                <a:lnTo>
                  <a:pt x="1294155" y="172402"/>
                </a:lnTo>
                <a:lnTo>
                  <a:pt x="1325346" y="172402"/>
                </a:lnTo>
                <a:lnTo>
                  <a:pt x="1329867" y="202641"/>
                </a:lnTo>
                <a:lnTo>
                  <a:pt x="1356652" y="202641"/>
                </a:lnTo>
                <a:close/>
              </a:path>
              <a:path w="1937384" h="1321435">
                <a:moveTo>
                  <a:pt x="1371765" y="276415"/>
                </a:moveTo>
                <a:lnTo>
                  <a:pt x="1350327" y="238163"/>
                </a:lnTo>
                <a:lnTo>
                  <a:pt x="1345933" y="237490"/>
                </a:lnTo>
                <a:lnTo>
                  <a:pt x="1345933" y="263080"/>
                </a:lnTo>
                <a:lnTo>
                  <a:pt x="1345933" y="311086"/>
                </a:lnTo>
                <a:lnTo>
                  <a:pt x="1341412" y="314642"/>
                </a:lnTo>
                <a:lnTo>
                  <a:pt x="1320939" y="314642"/>
                </a:lnTo>
                <a:lnTo>
                  <a:pt x="1320939" y="258635"/>
                </a:lnTo>
                <a:lnTo>
                  <a:pt x="1341412" y="258635"/>
                </a:lnTo>
                <a:lnTo>
                  <a:pt x="1345933" y="263080"/>
                </a:lnTo>
                <a:lnTo>
                  <a:pt x="1345933" y="237490"/>
                </a:lnTo>
                <a:lnTo>
                  <a:pt x="1333436" y="235534"/>
                </a:lnTo>
                <a:lnTo>
                  <a:pt x="1294980" y="235534"/>
                </a:lnTo>
                <a:lnTo>
                  <a:pt x="1294980" y="399986"/>
                </a:lnTo>
                <a:lnTo>
                  <a:pt x="1320939" y="399986"/>
                </a:lnTo>
                <a:lnTo>
                  <a:pt x="1320939" y="338645"/>
                </a:lnTo>
                <a:lnTo>
                  <a:pt x="1333436" y="338645"/>
                </a:lnTo>
                <a:lnTo>
                  <a:pt x="1350327" y="335889"/>
                </a:lnTo>
                <a:lnTo>
                  <a:pt x="1362290" y="327863"/>
                </a:lnTo>
                <a:lnTo>
                  <a:pt x="1369415" y="315023"/>
                </a:lnTo>
                <a:lnTo>
                  <a:pt x="1369466" y="314642"/>
                </a:lnTo>
                <a:lnTo>
                  <a:pt x="1371765" y="297751"/>
                </a:lnTo>
                <a:lnTo>
                  <a:pt x="1371765" y="276415"/>
                </a:lnTo>
                <a:close/>
              </a:path>
              <a:path w="1937384" h="1321435">
                <a:moveTo>
                  <a:pt x="1400340" y="473760"/>
                </a:moveTo>
                <a:lnTo>
                  <a:pt x="1398079" y="456869"/>
                </a:lnTo>
                <a:lnTo>
                  <a:pt x="1397990" y="456120"/>
                </a:lnTo>
                <a:lnTo>
                  <a:pt x="1390865" y="443318"/>
                </a:lnTo>
                <a:lnTo>
                  <a:pt x="1378902" y="435508"/>
                </a:lnTo>
                <a:lnTo>
                  <a:pt x="1374508" y="434835"/>
                </a:lnTo>
                <a:lnTo>
                  <a:pt x="1374508" y="460425"/>
                </a:lnTo>
                <a:lnTo>
                  <a:pt x="1374508" y="508431"/>
                </a:lnTo>
                <a:lnTo>
                  <a:pt x="1369987" y="511987"/>
                </a:lnTo>
                <a:lnTo>
                  <a:pt x="1349514" y="511987"/>
                </a:lnTo>
                <a:lnTo>
                  <a:pt x="1349514" y="456869"/>
                </a:lnTo>
                <a:lnTo>
                  <a:pt x="1369987" y="456869"/>
                </a:lnTo>
                <a:lnTo>
                  <a:pt x="1374508" y="460425"/>
                </a:lnTo>
                <a:lnTo>
                  <a:pt x="1374508" y="434835"/>
                </a:lnTo>
                <a:lnTo>
                  <a:pt x="1362011" y="432879"/>
                </a:lnTo>
                <a:lnTo>
                  <a:pt x="1323555" y="432879"/>
                </a:lnTo>
                <a:lnTo>
                  <a:pt x="1323555" y="597331"/>
                </a:lnTo>
                <a:lnTo>
                  <a:pt x="1349514" y="597331"/>
                </a:lnTo>
                <a:lnTo>
                  <a:pt x="1349514" y="535990"/>
                </a:lnTo>
                <a:lnTo>
                  <a:pt x="1362011" y="535990"/>
                </a:lnTo>
                <a:lnTo>
                  <a:pt x="1397990" y="512737"/>
                </a:lnTo>
                <a:lnTo>
                  <a:pt x="1400340" y="495096"/>
                </a:lnTo>
                <a:lnTo>
                  <a:pt x="1400340" y="473760"/>
                </a:lnTo>
                <a:close/>
              </a:path>
              <a:path w="1937384" h="1321435">
                <a:moveTo>
                  <a:pt x="1463789" y="38138"/>
                </a:moveTo>
                <a:lnTo>
                  <a:pt x="1389634" y="38138"/>
                </a:lnTo>
                <a:lnTo>
                  <a:pt x="1386052" y="162636"/>
                </a:lnTo>
                <a:lnTo>
                  <a:pt x="1385227" y="177736"/>
                </a:lnTo>
                <a:lnTo>
                  <a:pt x="1381645" y="179514"/>
                </a:lnTo>
                <a:lnTo>
                  <a:pt x="1369987" y="179514"/>
                </a:lnTo>
                <a:lnTo>
                  <a:pt x="1369987" y="202641"/>
                </a:lnTo>
                <a:lnTo>
                  <a:pt x="1373555" y="202641"/>
                </a:lnTo>
                <a:lnTo>
                  <a:pt x="1390256" y="200355"/>
                </a:lnTo>
                <a:lnTo>
                  <a:pt x="1401851" y="193078"/>
                </a:lnTo>
                <a:lnTo>
                  <a:pt x="1408899" y="180124"/>
                </a:lnTo>
                <a:lnTo>
                  <a:pt x="1412011" y="160845"/>
                </a:lnTo>
                <a:lnTo>
                  <a:pt x="1414627" y="61239"/>
                </a:lnTo>
                <a:lnTo>
                  <a:pt x="1437005" y="61239"/>
                </a:lnTo>
                <a:lnTo>
                  <a:pt x="1437005" y="202641"/>
                </a:lnTo>
                <a:lnTo>
                  <a:pt x="1463789" y="202641"/>
                </a:lnTo>
                <a:lnTo>
                  <a:pt x="1463789" y="61239"/>
                </a:lnTo>
                <a:lnTo>
                  <a:pt x="1463789" y="38138"/>
                </a:lnTo>
                <a:close/>
              </a:path>
              <a:path w="1937384" h="1321435">
                <a:moveTo>
                  <a:pt x="1466418" y="274637"/>
                </a:moveTo>
                <a:lnTo>
                  <a:pt x="1463929" y="257378"/>
                </a:lnTo>
                <a:lnTo>
                  <a:pt x="1463624" y="256857"/>
                </a:lnTo>
                <a:lnTo>
                  <a:pt x="1456499" y="244525"/>
                </a:lnTo>
                <a:lnTo>
                  <a:pt x="1444218" y="236512"/>
                </a:lnTo>
                <a:lnTo>
                  <a:pt x="1440573" y="235927"/>
                </a:lnTo>
                <a:lnTo>
                  <a:pt x="1440573" y="261302"/>
                </a:lnTo>
                <a:lnTo>
                  <a:pt x="1440573" y="374205"/>
                </a:lnTo>
                <a:lnTo>
                  <a:pt x="1435227" y="378650"/>
                </a:lnTo>
                <a:lnTo>
                  <a:pt x="1419148" y="378650"/>
                </a:lnTo>
                <a:lnTo>
                  <a:pt x="1413789" y="374205"/>
                </a:lnTo>
                <a:lnTo>
                  <a:pt x="1413789" y="261302"/>
                </a:lnTo>
                <a:lnTo>
                  <a:pt x="1419148" y="256857"/>
                </a:lnTo>
                <a:lnTo>
                  <a:pt x="1435227" y="256857"/>
                </a:lnTo>
                <a:lnTo>
                  <a:pt x="1440573" y="261302"/>
                </a:lnTo>
                <a:lnTo>
                  <a:pt x="1440573" y="235927"/>
                </a:lnTo>
                <a:lnTo>
                  <a:pt x="1397800" y="244525"/>
                </a:lnTo>
                <a:lnTo>
                  <a:pt x="1387843" y="274637"/>
                </a:lnTo>
                <a:lnTo>
                  <a:pt x="1387843" y="360870"/>
                </a:lnTo>
                <a:lnTo>
                  <a:pt x="1390345" y="378129"/>
                </a:lnTo>
                <a:lnTo>
                  <a:pt x="1397800" y="390982"/>
                </a:lnTo>
                <a:lnTo>
                  <a:pt x="1410093" y="398995"/>
                </a:lnTo>
                <a:lnTo>
                  <a:pt x="1427124" y="401751"/>
                </a:lnTo>
                <a:lnTo>
                  <a:pt x="1444218" y="398995"/>
                </a:lnTo>
                <a:lnTo>
                  <a:pt x="1456499" y="390982"/>
                </a:lnTo>
                <a:lnTo>
                  <a:pt x="1463624" y="378650"/>
                </a:lnTo>
                <a:lnTo>
                  <a:pt x="1463929" y="378129"/>
                </a:lnTo>
                <a:lnTo>
                  <a:pt x="1466418" y="360870"/>
                </a:lnTo>
                <a:lnTo>
                  <a:pt x="1466418" y="274637"/>
                </a:lnTo>
                <a:close/>
              </a:path>
              <a:path w="1937384" h="1321435">
                <a:moveTo>
                  <a:pt x="1494980" y="472871"/>
                </a:moveTo>
                <a:lnTo>
                  <a:pt x="1492364" y="455091"/>
                </a:lnTo>
                <a:lnTo>
                  <a:pt x="1484718" y="441985"/>
                </a:lnTo>
                <a:lnTo>
                  <a:pt x="1472387" y="433870"/>
                </a:lnTo>
                <a:lnTo>
                  <a:pt x="1469148" y="433336"/>
                </a:lnTo>
                <a:lnTo>
                  <a:pt x="1469148" y="459536"/>
                </a:lnTo>
                <a:lnTo>
                  <a:pt x="1469148" y="571550"/>
                </a:lnTo>
                <a:lnTo>
                  <a:pt x="1463789" y="575995"/>
                </a:lnTo>
                <a:lnTo>
                  <a:pt x="1447723" y="575995"/>
                </a:lnTo>
                <a:lnTo>
                  <a:pt x="1442364" y="571550"/>
                </a:lnTo>
                <a:lnTo>
                  <a:pt x="1442364" y="459536"/>
                </a:lnTo>
                <a:lnTo>
                  <a:pt x="1447723" y="455091"/>
                </a:lnTo>
                <a:lnTo>
                  <a:pt x="1463789" y="455091"/>
                </a:lnTo>
                <a:lnTo>
                  <a:pt x="1469148" y="459536"/>
                </a:lnTo>
                <a:lnTo>
                  <a:pt x="1469148" y="433336"/>
                </a:lnTo>
                <a:lnTo>
                  <a:pt x="1426375" y="441985"/>
                </a:lnTo>
                <a:lnTo>
                  <a:pt x="1416418" y="472871"/>
                </a:lnTo>
                <a:lnTo>
                  <a:pt x="1416418" y="558215"/>
                </a:lnTo>
                <a:lnTo>
                  <a:pt x="1418920" y="575475"/>
                </a:lnTo>
                <a:lnTo>
                  <a:pt x="1426375" y="588327"/>
                </a:lnTo>
                <a:lnTo>
                  <a:pt x="1438656" y="596341"/>
                </a:lnTo>
                <a:lnTo>
                  <a:pt x="1455699" y="599097"/>
                </a:lnTo>
                <a:lnTo>
                  <a:pt x="1472387" y="596341"/>
                </a:lnTo>
                <a:lnTo>
                  <a:pt x="1484718" y="588327"/>
                </a:lnTo>
                <a:lnTo>
                  <a:pt x="1492059" y="575995"/>
                </a:lnTo>
                <a:lnTo>
                  <a:pt x="1492364" y="575475"/>
                </a:lnTo>
                <a:lnTo>
                  <a:pt x="1494980" y="558215"/>
                </a:lnTo>
                <a:lnTo>
                  <a:pt x="1494980" y="472871"/>
                </a:lnTo>
                <a:close/>
              </a:path>
              <a:path w="1937384" h="1321435">
                <a:moveTo>
                  <a:pt x="1556651" y="235534"/>
                </a:moveTo>
                <a:lnTo>
                  <a:pt x="1486052" y="235534"/>
                </a:lnTo>
                <a:lnTo>
                  <a:pt x="1486052" y="399986"/>
                </a:lnTo>
                <a:lnTo>
                  <a:pt x="1556651" y="399986"/>
                </a:lnTo>
                <a:lnTo>
                  <a:pt x="1556651" y="376872"/>
                </a:lnTo>
                <a:lnTo>
                  <a:pt x="1512011" y="376872"/>
                </a:lnTo>
                <a:lnTo>
                  <a:pt x="1512011" y="328866"/>
                </a:lnTo>
                <a:lnTo>
                  <a:pt x="1547723" y="328866"/>
                </a:lnTo>
                <a:lnTo>
                  <a:pt x="1547723" y="304863"/>
                </a:lnTo>
                <a:lnTo>
                  <a:pt x="1512011" y="304863"/>
                </a:lnTo>
                <a:lnTo>
                  <a:pt x="1512011" y="258635"/>
                </a:lnTo>
                <a:lnTo>
                  <a:pt x="1556651" y="258635"/>
                </a:lnTo>
                <a:lnTo>
                  <a:pt x="1556651" y="235534"/>
                </a:lnTo>
                <a:close/>
              </a:path>
              <a:path w="1937384" h="1321435">
                <a:moveTo>
                  <a:pt x="1562011" y="140360"/>
                </a:moveTo>
                <a:lnTo>
                  <a:pt x="1559572" y="123532"/>
                </a:lnTo>
                <a:lnTo>
                  <a:pt x="1559521" y="123126"/>
                </a:lnTo>
                <a:lnTo>
                  <a:pt x="1552092" y="110286"/>
                </a:lnTo>
                <a:lnTo>
                  <a:pt x="1539811" y="102260"/>
                </a:lnTo>
                <a:lnTo>
                  <a:pt x="1535226" y="101523"/>
                </a:lnTo>
                <a:lnTo>
                  <a:pt x="1535226" y="127088"/>
                </a:lnTo>
                <a:lnTo>
                  <a:pt x="1535226" y="175069"/>
                </a:lnTo>
                <a:lnTo>
                  <a:pt x="1530819" y="179514"/>
                </a:lnTo>
                <a:lnTo>
                  <a:pt x="1510220" y="179514"/>
                </a:lnTo>
                <a:lnTo>
                  <a:pt x="1510220" y="123532"/>
                </a:lnTo>
                <a:lnTo>
                  <a:pt x="1530819" y="123532"/>
                </a:lnTo>
                <a:lnTo>
                  <a:pt x="1535226" y="127088"/>
                </a:lnTo>
                <a:lnTo>
                  <a:pt x="1535226" y="101523"/>
                </a:lnTo>
                <a:lnTo>
                  <a:pt x="1522717" y="99491"/>
                </a:lnTo>
                <a:lnTo>
                  <a:pt x="1510220" y="99491"/>
                </a:lnTo>
                <a:lnTo>
                  <a:pt x="1510220" y="38138"/>
                </a:lnTo>
                <a:lnTo>
                  <a:pt x="1484274" y="38138"/>
                </a:lnTo>
                <a:lnTo>
                  <a:pt x="1484274" y="202641"/>
                </a:lnTo>
                <a:lnTo>
                  <a:pt x="1522717" y="202641"/>
                </a:lnTo>
                <a:lnTo>
                  <a:pt x="1539811" y="199999"/>
                </a:lnTo>
                <a:lnTo>
                  <a:pt x="1552092" y="192189"/>
                </a:lnTo>
                <a:lnTo>
                  <a:pt x="1559445" y="179514"/>
                </a:lnTo>
                <a:lnTo>
                  <a:pt x="1559521" y="179374"/>
                </a:lnTo>
                <a:lnTo>
                  <a:pt x="1562011" y="161734"/>
                </a:lnTo>
                <a:lnTo>
                  <a:pt x="1562011" y="140360"/>
                </a:lnTo>
                <a:close/>
              </a:path>
              <a:path w="1937384" h="1321435">
                <a:moveTo>
                  <a:pt x="1590573" y="472871"/>
                </a:moveTo>
                <a:lnTo>
                  <a:pt x="1588096" y="455091"/>
                </a:lnTo>
                <a:lnTo>
                  <a:pt x="1580781" y="441985"/>
                </a:lnTo>
                <a:lnTo>
                  <a:pt x="1568780" y="433870"/>
                </a:lnTo>
                <a:lnTo>
                  <a:pt x="1552244" y="431101"/>
                </a:lnTo>
                <a:lnTo>
                  <a:pt x="1535163" y="433870"/>
                </a:lnTo>
                <a:lnTo>
                  <a:pt x="1522869" y="441985"/>
                </a:lnTo>
                <a:lnTo>
                  <a:pt x="1515452" y="455091"/>
                </a:lnTo>
                <a:lnTo>
                  <a:pt x="1512963" y="472871"/>
                </a:lnTo>
                <a:lnTo>
                  <a:pt x="1512963" y="558215"/>
                </a:lnTo>
                <a:lnTo>
                  <a:pt x="1515452" y="575475"/>
                </a:lnTo>
                <a:lnTo>
                  <a:pt x="1522869" y="588327"/>
                </a:lnTo>
                <a:lnTo>
                  <a:pt x="1535163" y="596341"/>
                </a:lnTo>
                <a:lnTo>
                  <a:pt x="1552244" y="599097"/>
                </a:lnTo>
                <a:lnTo>
                  <a:pt x="1568780" y="596341"/>
                </a:lnTo>
                <a:lnTo>
                  <a:pt x="1580781" y="588327"/>
                </a:lnTo>
                <a:lnTo>
                  <a:pt x="1587804" y="575995"/>
                </a:lnTo>
                <a:lnTo>
                  <a:pt x="1588109" y="575475"/>
                </a:lnTo>
                <a:lnTo>
                  <a:pt x="1590573" y="558215"/>
                </a:lnTo>
                <a:lnTo>
                  <a:pt x="1590573" y="535990"/>
                </a:lnTo>
                <a:lnTo>
                  <a:pt x="1565579" y="535990"/>
                </a:lnTo>
                <a:lnTo>
                  <a:pt x="1565579" y="571550"/>
                </a:lnTo>
                <a:lnTo>
                  <a:pt x="1561172" y="575995"/>
                </a:lnTo>
                <a:lnTo>
                  <a:pt x="1544154" y="575995"/>
                </a:lnTo>
                <a:lnTo>
                  <a:pt x="1538795" y="571550"/>
                </a:lnTo>
                <a:lnTo>
                  <a:pt x="1538795" y="459536"/>
                </a:lnTo>
                <a:lnTo>
                  <a:pt x="1544154" y="455091"/>
                </a:lnTo>
                <a:lnTo>
                  <a:pt x="1561172" y="455091"/>
                </a:lnTo>
                <a:lnTo>
                  <a:pt x="1565579" y="459536"/>
                </a:lnTo>
                <a:lnTo>
                  <a:pt x="1565579" y="488873"/>
                </a:lnTo>
                <a:lnTo>
                  <a:pt x="1590573" y="488873"/>
                </a:lnTo>
                <a:lnTo>
                  <a:pt x="1590573" y="472871"/>
                </a:lnTo>
                <a:close/>
              </a:path>
              <a:path w="1937384" h="1321435">
                <a:moveTo>
                  <a:pt x="1661172" y="235534"/>
                </a:moveTo>
                <a:lnTo>
                  <a:pt x="1635213" y="235534"/>
                </a:lnTo>
                <a:lnTo>
                  <a:pt x="1601292" y="307530"/>
                </a:lnTo>
                <a:lnTo>
                  <a:pt x="1601292" y="235534"/>
                </a:lnTo>
                <a:lnTo>
                  <a:pt x="1575460" y="235534"/>
                </a:lnTo>
                <a:lnTo>
                  <a:pt x="1575460" y="399986"/>
                </a:lnTo>
                <a:lnTo>
                  <a:pt x="1601292" y="399986"/>
                </a:lnTo>
                <a:lnTo>
                  <a:pt x="1601292" y="349313"/>
                </a:lnTo>
                <a:lnTo>
                  <a:pt x="1609382" y="334200"/>
                </a:lnTo>
                <a:lnTo>
                  <a:pt x="1635213" y="399986"/>
                </a:lnTo>
                <a:lnTo>
                  <a:pt x="1661172" y="399986"/>
                </a:lnTo>
                <a:lnTo>
                  <a:pt x="1635264" y="334200"/>
                </a:lnTo>
                <a:lnTo>
                  <a:pt x="1625460" y="309308"/>
                </a:lnTo>
                <a:lnTo>
                  <a:pt x="1626323" y="307530"/>
                </a:lnTo>
                <a:lnTo>
                  <a:pt x="1661172" y="235534"/>
                </a:lnTo>
                <a:close/>
              </a:path>
              <a:path w="1937384" h="1321435">
                <a:moveTo>
                  <a:pt x="1662010" y="38138"/>
                </a:moveTo>
                <a:lnTo>
                  <a:pt x="1635213" y="38138"/>
                </a:lnTo>
                <a:lnTo>
                  <a:pt x="1635213" y="108381"/>
                </a:lnTo>
                <a:lnTo>
                  <a:pt x="1605813" y="108381"/>
                </a:lnTo>
                <a:lnTo>
                  <a:pt x="1605813" y="38138"/>
                </a:lnTo>
                <a:lnTo>
                  <a:pt x="1579867" y="38138"/>
                </a:lnTo>
                <a:lnTo>
                  <a:pt x="1579867" y="202641"/>
                </a:lnTo>
                <a:lnTo>
                  <a:pt x="1605813" y="202641"/>
                </a:lnTo>
                <a:lnTo>
                  <a:pt x="1605813" y="132422"/>
                </a:lnTo>
                <a:lnTo>
                  <a:pt x="1635213" y="132422"/>
                </a:lnTo>
                <a:lnTo>
                  <a:pt x="1635213" y="202641"/>
                </a:lnTo>
                <a:lnTo>
                  <a:pt x="1662010" y="202641"/>
                </a:lnTo>
                <a:lnTo>
                  <a:pt x="1662010" y="132422"/>
                </a:lnTo>
                <a:lnTo>
                  <a:pt x="1662010" y="108381"/>
                </a:lnTo>
                <a:lnTo>
                  <a:pt x="1662010" y="38138"/>
                </a:lnTo>
                <a:close/>
              </a:path>
              <a:path w="1937384" h="1321435">
                <a:moveTo>
                  <a:pt x="1685213" y="472871"/>
                </a:moveTo>
                <a:lnTo>
                  <a:pt x="1682864" y="455091"/>
                </a:lnTo>
                <a:lnTo>
                  <a:pt x="1675739" y="441985"/>
                </a:lnTo>
                <a:lnTo>
                  <a:pt x="1663776" y="433870"/>
                </a:lnTo>
                <a:lnTo>
                  <a:pt x="1646885" y="431101"/>
                </a:lnTo>
                <a:lnTo>
                  <a:pt x="1629930" y="433870"/>
                </a:lnTo>
                <a:lnTo>
                  <a:pt x="1617929" y="441985"/>
                </a:lnTo>
                <a:lnTo>
                  <a:pt x="1610791" y="455091"/>
                </a:lnTo>
                <a:lnTo>
                  <a:pt x="1608429" y="472871"/>
                </a:lnTo>
                <a:lnTo>
                  <a:pt x="1608429" y="558215"/>
                </a:lnTo>
                <a:lnTo>
                  <a:pt x="1610791" y="575475"/>
                </a:lnTo>
                <a:lnTo>
                  <a:pt x="1617929" y="588327"/>
                </a:lnTo>
                <a:lnTo>
                  <a:pt x="1629930" y="596341"/>
                </a:lnTo>
                <a:lnTo>
                  <a:pt x="1646885" y="599097"/>
                </a:lnTo>
                <a:lnTo>
                  <a:pt x="1663776" y="596341"/>
                </a:lnTo>
                <a:lnTo>
                  <a:pt x="1675739" y="588327"/>
                </a:lnTo>
                <a:lnTo>
                  <a:pt x="1682572" y="575995"/>
                </a:lnTo>
                <a:lnTo>
                  <a:pt x="1682864" y="575475"/>
                </a:lnTo>
                <a:lnTo>
                  <a:pt x="1685213" y="558215"/>
                </a:lnTo>
                <a:lnTo>
                  <a:pt x="1685213" y="535990"/>
                </a:lnTo>
                <a:lnTo>
                  <a:pt x="1661172" y="535990"/>
                </a:lnTo>
                <a:lnTo>
                  <a:pt x="1661172" y="571550"/>
                </a:lnTo>
                <a:lnTo>
                  <a:pt x="1655813" y="575995"/>
                </a:lnTo>
                <a:lnTo>
                  <a:pt x="1639747" y="575995"/>
                </a:lnTo>
                <a:lnTo>
                  <a:pt x="1634388" y="571550"/>
                </a:lnTo>
                <a:lnTo>
                  <a:pt x="1634388" y="459536"/>
                </a:lnTo>
                <a:lnTo>
                  <a:pt x="1639747" y="455091"/>
                </a:lnTo>
                <a:lnTo>
                  <a:pt x="1655813" y="455091"/>
                </a:lnTo>
                <a:lnTo>
                  <a:pt x="1661172" y="459536"/>
                </a:lnTo>
                <a:lnTo>
                  <a:pt x="1661172" y="488873"/>
                </a:lnTo>
                <a:lnTo>
                  <a:pt x="1685213" y="488873"/>
                </a:lnTo>
                <a:lnTo>
                  <a:pt x="1685213" y="472871"/>
                </a:lnTo>
                <a:close/>
              </a:path>
              <a:path w="1937384" h="1321435">
                <a:moveTo>
                  <a:pt x="1754974" y="235534"/>
                </a:moveTo>
                <a:lnTo>
                  <a:pt x="1674507" y="235534"/>
                </a:lnTo>
                <a:lnTo>
                  <a:pt x="1674507" y="258635"/>
                </a:lnTo>
                <a:lnTo>
                  <a:pt x="1702244" y="258635"/>
                </a:lnTo>
                <a:lnTo>
                  <a:pt x="1702244" y="399986"/>
                </a:lnTo>
                <a:lnTo>
                  <a:pt x="1728190" y="399986"/>
                </a:lnTo>
                <a:lnTo>
                  <a:pt x="1728190" y="258635"/>
                </a:lnTo>
                <a:lnTo>
                  <a:pt x="1754974" y="258635"/>
                </a:lnTo>
                <a:lnTo>
                  <a:pt x="1754974" y="235534"/>
                </a:lnTo>
                <a:close/>
              </a:path>
              <a:path w="1937384" h="1321435">
                <a:moveTo>
                  <a:pt x="1759381" y="140360"/>
                </a:moveTo>
                <a:lnTo>
                  <a:pt x="1737893" y="102260"/>
                </a:lnTo>
                <a:lnTo>
                  <a:pt x="1733550" y="101561"/>
                </a:lnTo>
                <a:lnTo>
                  <a:pt x="1733550" y="127088"/>
                </a:lnTo>
                <a:lnTo>
                  <a:pt x="1733550" y="175069"/>
                </a:lnTo>
                <a:lnTo>
                  <a:pt x="1729028" y="179514"/>
                </a:lnTo>
                <a:lnTo>
                  <a:pt x="1708429" y="179514"/>
                </a:lnTo>
                <a:lnTo>
                  <a:pt x="1708429" y="123532"/>
                </a:lnTo>
                <a:lnTo>
                  <a:pt x="1729028" y="123532"/>
                </a:lnTo>
                <a:lnTo>
                  <a:pt x="1733550" y="127088"/>
                </a:lnTo>
                <a:lnTo>
                  <a:pt x="1733550" y="101561"/>
                </a:lnTo>
                <a:lnTo>
                  <a:pt x="1720938" y="99491"/>
                </a:lnTo>
                <a:lnTo>
                  <a:pt x="1708429" y="99491"/>
                </a:lnTo>
                <a:lnTo>
                  <a:pt x="1708429" y="38138"/>
                </a:lnTo>
                <a:lnTo>
                  <a:pt x="1682597" y="38138"/>
                </a:lnTo>
                <a:lnTo>
                  <a:pt x="1682597" y="202641"/>
                </a:lnTo>
                <a:lnTo>
                  <a:pt x="1720938" y="202641"/>
                </a:lnTo>
                <a:lnTo>
                  <a:pt x="1737893" y="199999"/>
                </a:lnTo>
                <a:lnTo>
                  <a:pt x="1749894" y="192189"/>
                </a:lnTo>
                <a:lnTo>
                  <a:pt x="1756956" y="179514"/>
                </a:lnTo>
                <a:lnTo>
                  <a:pt x="1757019" y="179374"/>
                </a:lnTo>
                <a:lnTo>
                  <a:pt x="1759381" y="161734"/>
                </a:lnTo>
                <a:lnTo>
                  <a:pt x="1759381" y="140360"/>
                </a:lnTo>
                <a:close/>
              </a:path>
              <a:path w="1937384" h="1321435">
                <a:moveTo>
                  <a:pt x="1786166" y="432879"/>
                </a:moveTo>
                <a:lnTo>
                  <a:pt x="1757603" y="432879"/>
                </a:lnTo>
                <a:lnTo>
                  <a:pt x="1737118" y="501319"/>
                </a:lnTo>
                <a:lnTo>
                  <a:pt x="1727238" y="536879"/>
                </a:lnTo>
                <a:lnTo>
                  <a:pt x="1727238" y="432879"/>
                </a:lnTo>
                <a:lnTo>
                  <a:pt x="1704022" y="432879"/>
                </a:lnTo>
                <a:lnTo>
                  <a:pt x="1704022" y="597331"/>
                </a:lnTo>
                <a:lnTo>
                  <a:pt x="1730819" y="597331"/>
                </a:lnTo>
                <a:lnTo>
                  <a:pt x="1747951" y="536879"/>
                </a:lnTo>
                <a:lnTo>
                  <a:pt x="1752244" y="521766"/>
                </a:lnTo>
                <a:lnTo>
                  <a:pt x="1762950" y="481774"/>
                </a:lnTo>
                <a:lnTo>
                  <a:pt x="1762950" y="597331"/>
                </a:lnTo>
                <a:lnTo>
                  <a:pt x="1786166" y="597331"/>
                </a:lnTo>
                <a:lnTo>
                  <a:pt x="1786166" y="481774"/>
                </a:lnTo>
                <a:lnTo>
                  <a:pt x="1786166" y="432879"/>
                </a:lnTo>
                <a:close/>
              </a:path>
              <a:path w="1937384" h="1321435">
                <a:moveTo>
                  <a:pt x="1800453" y="38138"/>
                </a:moveTo>
                <a:lnTo>
                  <a:pt x="1774621" y="38138"/>
                </a:lnTo>
                <a:lnTo>
                  <a:pt x="1774621" y="202641"/>
                </a:lnTo>
                <a:lnTo>
                  <a:pt x="1800453" y="202641"/>
                </a:lnTo>
                <a:lnTo>
                  <a:pt x="1800453" y="38138"/>
                </a:lnTo>
                <a:close/>
              </a:path>
              <a:path w="1937384" h="1321435">
                <a:moveTo>
                  <a:pt x="1848662" y="337743"/>
                </a:moveTo>
                <a:lnTo>
                  <a:pt x="1846338" y="320852"/>
                </a:lnTo>
                <a:lnTo>
                  <a:pt x="1846313" y="320624"/>
                </a:lnTo>
                <a:lnTo>
                  <a:pt x="1839188" y="308089"/>
                </a:lnTo>
                <a:lnTo>
                  <a:pt x="1827225" y="300380"/>
                </a:lnTo>
                <a:lnTo>
                  <a:pt x="1822831" y="299707"/>
                </a:lnTo>
                <a:lnTo>
                  <a:pt x="1822831" y="324421"/>
                </a:lnTo>
                <a:lnTo>
                  <a:pt x="1822831" y="372414"/>
                </a:lnTo>
                <a:lnTo>
                  <a:pt x="1818309" y="376872"/>
                </a:lnTo>
                <a:lnTo>
                  <a:pt x="1797837" y="376872"/>
                </a:lnTo>
                <a:lnTo>
                  <a:pt x="1797837" y="320852"/>
                </a:lnTo>
                <a:lnTo>
                  <a:pt x="1818309" y="320852"/>
                </a:lnTo>
                <a:lnTo>
                  <a:pt x="1822831" y="324421"/>
                </a:lnTo>
                <a:lnTo>
                  <a:pt x="1822831" y="299707"/>
                </a:lnTo>
                <a:lnTo>
                  <a:pt x="1810334" y="297751"/>
                </a:lnTo>
                <a:lnTo>
                  <a:pt x="1797837" y="297751"/>
                </a:lnTo>
                <a:lnTo>
                  <a:pt x="1797837" y="235534"/>
                </a:lnTo>
                <a:lnTo>
                  <a:pt x="1771878" y="235534"/>
                </a:lnTo>
                <a:lnTo>
                  <a:pt x="1771878" y="399986"/>
                </a:lnTo>
                <a:lnTo>
                  <a:pt x="1810334" y="399986"/>
                </a:lnTo>
                <a:lnTo>
                  <a:pt x="1827225" y="397344"/>
                </a:lnTo>
                <a:lnTo>
                  <a:pt x="1839188" y="389534"/>
                </a:lnTo>
                <a:lnTo>
                  <a:pt x="1846237" y="376872"/>
                </a:lnTo>
                <a:lnTo>
                  <a:pt x="1846313" y="376732"/>
                </a:lnTo>
                <a:lnTo>
                  <a:pt x="1848662" y="359092"/>
                </a:lnTo>
                <a:lnTo>
                  <a:pt x="1848662" y="337743"/>
                </a:lnTo>
                <a:close/>
              </a:path>
              <a:path w="1937384" h="1321435">
                <a:moveTo>
                  <a:pt x="1889734" y="432879"/>
                </a:moveTo>
                <a:lnTo>
                  <a:pt x="1861172" y="432879"/>
                </a:lnTo>
                <a:lnTo>
                  <a:pt x="1839734" y="501319"/>
                </a:lnTo>
                <a:lnTo>
                  <a:pt x="1829981" y="536879"/>
                </a:lnTo>
                <a:lnTo>
                  <a:pt x="1829981" y="432879"/>
                </a:lnTo>
                <a:lnTo>
                  <a:pt x="1806765" y="432879"/>
                </a:lnTo>
                <a:lnTo>
                  <a:pt x="1806765" y="597331"/>
                </a:lnTo>
                <a:lnTo>
                  <a:pt x="1833549" y="597331"/>
                </a:lnTo>
                <a:lnTo>
                  <a:pt x="1851355" y="536879"/>
                </a:lnTo>
                <a:lnTo>
                  <a:pt x="1855812" y="521766"/>
                </a:lnTo>
                <a:lnTo>
                  <a:pt x="1865693" y="481774"/>
                </a:lnTo>
                <a:lnTo>
                  <a:pt x="1865693" y="597331"/>
                </a:lnTo>
                <a:lnTo>
                  <a:pt x="1889734" y="597331"/>
                </a:lnTo>
                <a:lnTo>
                  <a:pt x="1889734" y="481774"/>
                </a:lnTo>
                <a:lnTo>
                  <a:pt x="1889734" y="432879"/>
                </a:lnTo>
                <a:close/>
              </a:path>
              <a:path w="1937384" h="1321435">
                <a:moveTo>
                  <a:pt x="1889734" y="235534"/>
                </a:moveTo>
                <a:lnTo>
                  <a:pt x="1863902" y="235534"/>
                </a:lnTo>
                <a:lnTo>
                  <a:pt x="1863902" y="399986"/>
                </a:lnTo>
                <a:lnTo>
                  <a:pt x="1889734" y="399986"/>
                </a:lnTo>
                <a:lnTo>
                  <a:pt x="1889734" y="235534"/>
                </a:lnTo>
                <a:close/>
              </a:path>
              <a:path w="1937384" h="1321435">
                <a:moveTo>
                  <a:pt x="1892477" y="38138"/>
                </a:moveTo>
                <a:lnTo>
                  <a:pt x="1821053" y="38138"/>
                </a:lnTo>
                <a:lnTo>
                  <a:pt x="1821053" y="202641"/>
                </a:lnTo>
                <a:lnTo>
                  <a:pt x="1892477" y="202641"/>
                </a:lnTo>
                <a:lnTo>
                  <a:pt x="1892477" y="179514"/>
                </a:lnTo>
                <a:lnTo>
                  <a:pt x="1847837" y="179514"/>
                </a:lnTo>
                <a:lnTo>
                  <a:pt x="1847837" y="130644"/>
                </a:lnTo>
                <a:lnTo>
                  <a:pt x="1883549" y="130644"/>
                </a:lnTo>
                <a:lnTo>
                  <a:pt x="1883549" y="107543"/>
                </a:lnTo>
                <a:lnTo>
                  <a:pt x="1847837" y="107543"/>
                </a:lnTo>
                <a:lnTo>
                  <a:pt x="1847837" y="61239"/>
                </a:lnTo>
                <a:lnTo>
                  <a:pt x="1892477" y="61239"/>
                </a:lnTo>
                <a:lnTo>
                  <a:pt x="1892477" y="38138"/>
                </a:lnTo>
                <a:close/>
              </a:path>
              <a:path w="1937384" h="1321435">
                <a:moveTo>
                  <a:pt x="1937004" y="0"/>
                </a:moveTo>
                <a:lnTo>
                  <a:pt x="1912950" y="0"/>
                </a:lnTo>
                <a:lnTo>
                  <a:pt x="1912950" y="16814"/>
                </a:lnTo>
                <a:lnTo>
                  <a:pt x="1912950" y="608888"/>
                </a:lnTo>
                <a:lnTo>
                  <a:pt x="32156" y="1290713"/>
                </a:lnTo>
                <a:lnTo>
                  <a:pt x="628751" y="16814"/>
                </a:lnTo>
                <a:lnTo>
                  <a:pt x="1912950" y="16814"/>
                </a:lnTo>
                <a:lnTo>
                  <a:pt x="1912950" y="0"/>
                </a:lnTo>
                <a:lnTo>
                  <a:pt x="609092" y="0"/>
                </a:lnTo>
                <a:lnTo>
                  <a:pt x="608203" y="1778"/>
                </a:lnTo>
                <a:lnTo>
                  <a:pt x="901" y="1297825"/>
                </a:lnTo>
                <a:lnTo>
                  <a:pt x="0" y="1304442"/>
                </a:lnTo>
                <a:lnTo>
                  <a:pt x="0" y="1306995"/>
                </a:lnTo>
                <a:lnTo>
                  <a:pt x="2463" y="1313713"/>
                </a:lnTo>
                <a:lnTo>
                  <a:pt x="8178" y="1318945"/>
                </a:lnTo>
                <a:lnTo>
                  <a:pt x="16078" y="1320939"/>
                </a:lnTo>
                <a:lnTo>
                  <a:pt x="20548" y="1320939"/>
                </a:lnTo>
                <a:lnTo>
                  <a:pt x="22339" y="1320050"/>
                </a:lnTo>
                <a:lnTo>
                  <a:pt x="103301" y="1290713"/>
                </a:lnTo>
                <a:lnTo>
                  <a:pt x="1926412" y="630224"/>
                </a:lnTo>
                <a:lnTo>
                  <a:pt x="1933549" y="627557"/>
                </a:lnTo>
                <a:lnTo>
                  <a:pt x="1937004" y="622808"/>
                </a:lnTo>
                <a:lnTo>
                  <a:pt x="1937004" y="16814"/>
                </a:lnTo>
                <a:lnTo>
                  <a:pt x="193700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68198" y="7392034"/>
            <a:ext cx="5392420" cy="1000125"/>
            <a:chOff x="368198" y="7392034"/>
            <a:chExt cx="5392420" cy="1000125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8198" y="7392034"/>
              <a:ext cx="5262118" cy="51206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8198" y="7879714"/>
              <a:ext cx="5392293" cy="512064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12840" y="9088221"/>
            <a:ext cx="1534540" cy="3200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12875" y="418845"/>
            <a:ext cx="4179570" cy="1248410"/>
            <a:chOff x="912875" y="418845"/>
            <a:chExt cx="417957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2875" y="418845"/>
              <a:ext cx="4179189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875" y="1028395"/>
              <a:ext cx="3623310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4876800"/>
            <a:ext cx="11769090" cy="4876800"/>
            <a:chOff x="-12700" y="4876800"/>
            <a:chExt cx="11769090" cy="4876800"/>
          </a:xfrm>
        </p:grpSpPr>
        <p:sp>
          <p:nvSpPr>
            <p:cNvPr id="7" name="object 7"/>
            <p:cNvSpPr/>
            <p:nvPr/>
          </p:nvSpPr>
          <p:spPr>
            <a:xfrm>
              <a:off x="0" y="9356597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753246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388" y="4876800"/>
              <a:ext cx="5183124" cy="391363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58723" y="2497328"/>
            <a:ext cx="2667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90" dirty="0">
                <a:latin typeface="Century"/>
                <a:cs typeface="Century"/>
              </a:rPr>
              <a:t>Проект </a:t>
            </a:r>
            <a:r>
              <a:rPr sz="2400" spc="-170" dirty="0">
                <a:latin typeface="Century"/>
                <a:cs typeface="Century"/>
              </a:rPr>
              <a:t>в </a:t>
            </a:r>
            <a:r>
              <a:rPr sz="2400" spc="10" dirty="0">
                <a:latin typeface="Century"/>
                <a:cs typeface="Century"/>
              </a:rPr>
              <a:t>2019</a:t>
            </a:r>
            <a:r>
              <a:rPr sz="2400" spc="110" dirty="0">
                <a:latin typeface="Century"/>
                <a:cs typeface="Century"/>
              </a:rPr>
              <a:t> </a:t>
            </a:r>
            <a:r>
              <a:rPr sz="2400" spc="-80" dirty="0">
                <a:latin typeface="Century"/>
                <a:cs typeface="Century"/>
              </a:rPr>
              <a:t>году: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10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8723" y="3228847"/>
            <a:ext cx="5064125" cy="112331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2880"/>
              </a:lnSpc>
              <a:spcBef>
                <a:spcPts val="195"/>
              </a:spcBef>
            </a:pPr>
            <a:r>
              <a:rPr sz="2400" spc="-175" dirty="0">
                <a:solidFill>
                  <a:srgbClr val="000000"/>
                </a:solidFill>
                <a:latin typeface="Century"/>
                <a:cs typeface="Century"/>
              </a:rPr>
              <a:t>Профориентация </a:t>
            </a:r>
            <a:r>
              <a:rPr sz="2400" spc="-170" dirty="0">
                <a:solidFill>
                  <a:srgbClr val="000000"/>
                </a:solidFill>
                <a:latin typeface="Century"/>
                <a:cs typeface="Century"/>
              </a:rPr>
              <a:t>имеет </a:t>
            </a:r>
            <a:r>
              <a:rPr sz="2400" spc="-200" dirty="0">
                <a:solidFill>
                  <a:srgbClr val="000000"/>
                </a:solidFill>
                <a:latin typeface="Century"/>
                <a:cs typeface="Century"/>
              </a:rPr>
              <a:t>разные </a:t>
            </a:r>
            <a:r>
              <a:rPr sz="2400" spc="-155" dirty="0">
                <a:solidFill>
                  <a:srgbClr val="000000"/>
                </a:solidFill>
                <a:latin typeface="Century"/>
                <a:cs typeface="Century"/>
              </a:rPr>
              <a:t>задачи  </a:t>
            </a:r>
            <a:r>
              <a:rPr sz="2400" spc="-170" dirty="0">
                <a:solidFill>
                  <a:srgbClr val="000000"/>
                </a:solidFill>
                <a:latin typeface="Century"/>
                <a:cs typeface="Century"/>
              </a:rPr>
              <a:t>в </a:t>
            </a:r>
            <a:r>
              <a:rPr sz="2400" spc="-175" dirty="0">
                <a:solidFill>
                  <a:srgbClr val="000000"/>
                </a:solidFill>
                <a:latin typeface="Century"/>
                <a:cs typeface="Century"/>
              </a:rPr>
              <a:t>зависимости </a:t>
            </a:r>
            <a:r>
              <a:rPr sz="2400" spc="-114" dirty="0">
                <a:solidFill>
                  <a:srgbClr val="000000"/>
                </a:solidFill>
                <a:latin typeface="Century"/>
                <a:cs typeface="Century"/>
              </a:rPr>
              <a:t>от </a:t>
            </a:r>
            <a:r>
              <a:rPr sz="2500" i="1" spc="-370" dirty="0">
                <a:solidFill>
                  <a:srgbClr val="000000"/>
                </a:solidFill>
                <a:latin typeface="Verdana"/>
                <a:cs typeface="Verdana"/>
              </a:rPr>
              <a:t>уровня </a:t>
            </a:r>
            <a:r>
              <a:rPr sz="2500" i="1" spc="-345" dirty="0">
                <a:solidFill>
                  <a:srgbClr val="000000"/>
                </a:solidFill>
                <a:latin typeface="Verdana"/>
                <a:cs typeface="Verdana"/>
              </a:rPr>
              <a:t>осознанности  </a:t>
            </a:r>
            <a:r>
              <a:rPr sz="2400" spc="-80" dirty="0">
                <a:solidFill>
                  <a:srgbClr val="000000"/>
                </a:solidFill>
                <a:latin typeface="Century"/>
                <a:cs typeface="Century"/>
              </a:rPr>
              <a:t>молодого</a:t>
            </a:r>
            <a:r>
              <a:rPr sz="2400" spc="-75" dirty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sz="2400" spc="-145" dirty="0">
                <a:solidFill>
                  <a:srgbClr val="000000"/>
                </a:solidFill>
                <a:latin typeface="Century"/>
                <a:cs typeface="Century"/>
              </a:rPr>
              <a:t>человека.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5507" y="2511679"/>
            <a:ext cx="2571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entury"/>
                <a:cs typeface="Century"/>
              </a:rPr>
              <a:t>Вызов </a:t>
            </a:r>
            <a:r>
              <a:rPr sz="2400" spc="-229" dirty="0">
                <a:latin typeface="Century"/>
                <a:cs typeface="Century"/>
              </a:rPr>
              <a:t>на </a:t>
            </a:r>
            <a:r>
              <a:rPr sz="2400" spc="-80" dirty="0">
                <a:latin typeface="Century"/>
                <a:cs typeface="Century"/>
              </a:rPr>
              <a:t>20</a:t>
            </a:r>
            <a:r>
              <a:rPr sz="2400" spc="-80" dirty="0">
                <a:latin typeface="Verdana"/>
                <a:cs typeface="Verdana"/>
              </a:rPr>
              <a:t>20</a:t>
            </a:r>
            <a:r>
              <a:rPr sz="2400" spc="-455" dirty="0">
                <a:latin typeface="Verdana"/>
                <a:cs typeface="Verdana"/>
              </a:rPr>
              <a:t> </a:t>
            </a:r>
            <a:r>
              <a:rPr sz="2400" spc="-55" dirty="0">
                <a:latin typeface="Century"/>
                <a:cs typeface="Century"/>
              </a:rPr>
              <a:t>год: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85507" y="3226714"/>
            <a:ext cx="4441190" cy="15055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just">
              <a:lnSpc>
                <a:spcPts val="2880"/>
              </a:lnSpc>
              <a:spcBef>
                <a:spcPts val="325"/>
              </a:spcBef>
            </a:pPr>
            <a:r>
              <a:rPr sz="2400" spc="-204" dirty="0">
                <a:latin typeface="Century"/>
                <a:cs typeface="Century"/>
              </a:rPr>
              <a:t>Запустить </a:t>
            </a:r>
            <a:r>
              <a:rPr sz="2400" spc="-125" dirty="0">
                <a:latin typeface="Century"/>
                <a:cs typeface="Century"/>
              </a:rPr>
              <a:t>процесс </a:t>
            </a:r>
            <a:r>
              <a:rPr sz="2500" i="1" spc="-345" dirty="0">
                <a:latin typeface="Verdana"/>
                <a:cs typeface="Verdana"/>
              </a:rPr>
              <a:t>формирования  </a:t>
            </a:r>
            <a:r>
              <a:rPr sz="2500" i="1" spc="-335" dirty="0">
                <a:latin typeface="Verdana"/>
                <a:cs typeface="Verdana"/>
              </a:rPr>
              <a:t>рефлексии </a:t>
            </a:r>
            <a:r>
              <a:rPr sz="2400" spc="-190" dirty="0">
                <a:latin typeface="Century"/>
                <a:cs typeface="Century"/>
              </a:rPr>
              <a:t>участников </a:t>
            </a:r>
            <a:r>
              <a:rPr sz="2400" spc="-175" dirty="0">
                <a:latin typeface="Century"/>
                <a:cs typeface="Century"/>
              </a:rPr>
              <a:t>проекта </a:t>
            </a:r>
            <a:r>
              <a:rPr sz="2400" spc="-145" dirty="0">
                <a:latin typeface="Century"/>
                <a:cs typeface="Century"/>
              </a:rPr>
              <a:t>по  </a:t>
            </a:r>
            <a:r>
              <a:rPr sz="2400" spc="-155" dirty="0">
                <a:latin typeface="Century"/>
                <a:cs typeface="Century"/>
              </a:rPr>
              <a:t>отношению </a:t>
            </a:r>
            <a:r>
              <a:rPr sz="2400" spc="-350" dirty="0">
                <a:latin typeface="Century"/>
                <a:cs typeface="Century"/>
              </a:rPr>
              <a:t>к </a:t>
            </a:r>
            <a:r>
              <a:rPr sz="2400" spc="-150" dirty="0">
                <a:latin typeface="Century"/>
                <a:cs typeface="Century"/>
              </a:rPr>
              <a:t>профессиональному  </a:t>
            </a:r>
            <a:r>
              <a:rPr sz="2400" spc="-145" dirty="0">
                <a:latin typeface="Century"/>
                <a:cs typeface="Century"/>
              </a:rPr>
              <a:t>выбору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85507" y="5072253"/>
            <a:ext cx="524446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3246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45" dirty="0">
                <a:latin typeface="Century"/>
                <a:cs typeface="Century"/>
              </a:rPr>
              <a:t>массовые </a:t>
            </a:r>
            <a:r>
              <a:rPr sz="2400" spc="-170" dirty="0">
                <a:latin typeface="Century"/>
                <a:cs typeface="Century"/>
              </a:rPr>
              <a:t>форматы </a:t>
            </a:r>
            <a:r>
              <a:rPr sz="2400" spc="-175" dirty="0">
                <a:latin typeface="Century"/>
                <a:cs typeface="Century"/>
              </a:rPr>
              <a:t>не </a:t>
            </a:r>
            <a:r>
              <a:rPr sz="2400" spc="-160" dirty="0">
                <a:latin typeface="Century"/>
                <a:cs typeface="Century"/>
              </a:rPr>
              <a:t>оставляют  </a:t>
            </a:r>
            <a:r>
              <a:rPr sz="2400" spc="-180" dirty="0">
                <a:latin typeface="Century"/>
                <a:cs typeface="Century"/>
              </a:rPr>
              <a:t>времени </a:t>
            </a:r>
            <a:r>
              <a:rPr sz="2400" spc="-235" dirty="0">
                <a:latin typeface="Century"/>
                <a:cs typeface="Century"/>
              </a:rPr>
              <a:t>на</a:t>
            </a:r>
            <a:r>
              <a:rPr sz="2400" spc="70" dirty="0">
                <a:latin typeface="Century"/>
                <a:cs typeface="Century"/>
              </a:rPr>
              <a:t> </a:t>
            </a:r>
            <a:r>
              <a:rPr sz="2400" spc="-135" dirty="0">
                <a:latin typeface="Century"/>
                <a:cs typeface="Century"/>
              </a:rPr>
              <a:t>рефлексию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35" dirty="0">
                <a:latin typeface="Century"/>
                <a:cs typeface="Century"/>
              </a:rPr>
              <a:t>ребенок </a:t>
            </a:r>
            <a:r>
              <a:rPr sz="2400" spc="-175" dirty="0">
                <a:latin typeface="Century"/>
                <a:cs typeface="Century"/>
              </a:rPr>
              <a:t>не </a:t>
            </a:r>
            <a:r>
              <a:rPr sz="2400" spc="-165" dirty="0">
                <a:latin typeface="Century"/>
                <a:cs typeface="Century"/>
              </a:rPr>
              <a:t>умеет </a:t>
            </a:r>
            <a:r>
              <a:rPr sz="2400" spc="-185" dirty="0">
                <a:latin typeface="Century"/>
                <a:cs typeface="Century"/>
              </a:rPr>
              <a:t>осмыслять</a:t>
            </a:r>
            <a:r>
              <a:rPr sz="2400" spc="265" dirty="0">
                <a:latin typeface="Century"/>
                <a:cs typeface="Century"/>
              </a:rPr>
              <a:t> </a:t>
            </a:r>
            <a:r>
              <a:rPr sz="2400" spc="-204" dirty="0">
                <a:latin typeface="Century"/>
                <a:cs typeface="Century"/>
              </a:rPr>
              <a:t>опыт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20" dirty="0">
                <a:latin typeface="Century"/>
                <a:cs typeface="Century"/>
              </a:rPr>
              <a:t>родитель </a:t>
            </a:r>
            <a:r>
              <a:rPr sz="2400" spc="-220" dirty="0">
                <a:latin typeface="Century"/>
                <a:cs typeface="Century"/>
              </a:rPr>
              <a:t>и </a:t>
            </a:r>
            <a:r>
              <a:rPr sz="2400" spc="-175" dirty="0">
                <a:latin typeface="Century"/>
                <a:cs typeface="Century"/>
              </a:rPr>
              <a:t>учитель не </a:t>
            </a:r>
            <a:r>
              <a:rPr sz="2400" spc="-200" dirty="0">
                <a:latin typeface="Century"/>
                <a:cs typeface="Century"/>
              </a:rPr>
              <a:t>нацелены</a:t>
            </a:r>
            <a:r>
              <a:rPr sz="2400" spc="-25" dirty="0">
                <a:latin typeface="Century"/>
                <a:cs typeface="Century"/>
              </a:rPr>
              <a:t> </a:t>
            </a:r>
            <a:r>
              <a:rPr sz="2400" spc="-235" dirty="0">
                <a:latin typeface="Century"/>
                <a:cs typeface="Century"/>
              </a:rPr>
              <a:t>на</a:t>
            </a:r>
            <a:endParaRPr sz="2400">
              <a:latin typeface="Century"/>
              <a:cs typeface="Century"/>
            </a:endParaRPr>
          </a:p>
          <a:p>
            <a:pPr marL="355600">
              <a:lnSpc>
                <a:spcPct val="100000"/>
              </a:lnSpc>
            </a:pPr>
            <a:r>
              <a:rPr sz="2400" spc="-135" dirty="0">
                <a:latin typeface="Century"/>
                <a:cs typeface="Century"/>
              </a:rPr>
              <a:t>рефлексию, </a:t>
            </a:r>
            <a:r>
              <a:rPr sz="2400" spc="-175" dirty="0">
                <a:latin typeface="Century"/>
                <a:cs typeface="Century"/>
              </a:rPr>
              <a:t>не </a:t>
            </a:r>
            <a:r>
              <a:rPr sz="2400" spc="-180" dirty="0">
                <a:latin typeface="Century"/>
                <a:cs typeface="Century"/>
              </a:rPr>
              <a:t>могут </a:t>
            </a:r>
            <a:r>
              <a:rPr sz="2400" spc="-45" dirty="0">
                <a:latin typeface="Century"/>
                <a:cs typeface="Century"/>
              </a:rPr>
              <a:t>ее</a:t>
            </a:r>
            <a:r>
              <a:rPr sz="2400" spc="275" dirty="0">
                <a:latin typeface="Century"/>
                <a:cs typeface="Century"/>
              </a:rPr>
              <a:t> </a:t>
            </a:r>
            <a:r>
              <a:rPr sz="2400" spc="-160" dirty="0">
                <a:latin typeface="Century"/>
                <a:cs typeface="Century"/>
              </a:rPr>
              <a:t>организовать</a:t>
            </a:r>
            <a:endParaRPr sz="24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14704" y="289559"/>
            <a:ext cx="4205605" cy="1248410"/>
            <a:chOff x="914704" y="289559"/>
            <a:chExt cx="4205605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704" y="289559"/>
              <a:ext cx="4205224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704" y="899159"/>
              <a:ext cx="4169410" cy="63855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7" name="object 7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094732" y="5497067"/>
            <a:ext cx="7146290" cy="2447925"/>
          </a:xfrm>
          <a:custGeom>
            <a:avLst/>
            <a:gdLst/>
            <a:ahLst/>
            <a:cxnLst/>
            <a:rect l="l" t="t" r="r" b="b"/>
            <a:pathLst>
              <a:path w="7146290" h="2447925">
                <a:moveTo>
                  <a:pt x="7146035" y="0"/>
                </a:moveTo>
                <a:lnTo>
                  <a:pt x="0" y="0"/>
                </a:lnTo>
                <a:lnTo>
                  <a:pt x="0" y="2447543"/>
                </a:lnTo>
                <a:lnTo>
                  <a:pt x="7146035" y="2447543"/>
                </a:lnTo>
                <a:lnTo>
                  <a:pt x="7146035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91150" y="5700522"/>
            <a:ext cx="24066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14" dirty="0">
                <a:solidFill>
                  <a:srgbClr val="FFFFFF"/>
                </a:solidFill>
                <a:latin typeface="Century"/>
                <a:cs typeface="Century"/>
              </a:rPr>
              <a:t>Родитель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–</a:t>
            </a:r>
            <a:r>
              <a:rPr sz="2200" spc="-3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20" dirty="0">
                <a:solidFill>
                  <a:srgbClr val="FFFFFF"/>
                </a:solidFill>
                <a:latin typeface="Century"/>
                <a:cs typeface="Century"/>
              </a:rPr>
              <a:t>ребенок</a:t>
            </a:r>
            <a:endParaRPr sz="2200">
              <a:latin typeface="Century"/>
              <a:cs typeface="Centur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91150" y="6371335"/>
            <a:ext cx="582803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65" dirty="0">
                <a:solidFill>
                  <a:srgbClr val="FFFFFF"/>
                </a:solidFill>
                <a:latin typeface="Century"/>
                <a:cs typeface="Century"/>
              </a:rPr>
              <a:t>Регистрация </a:t>
            </a:r>
            <a:r>
              <a:rPr sz="2200" spc="-145" dirty="0">
                <a:solidFill>
                  <a:srgbClr val="FFFFFF"/>
                </a:solidFill>
                <a:latin typeface="Century"/>
                <a:cs typeface="Century"/>
              </a:rPr>
              <a:t>личного</a:t>
            </a:r>
            <a:r>
              <a:rPr sz="2200" spc="10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75" dirty="0">
                <a:solidFill>
                  <a:srgbClr val="FFFFFF"/>
                </a:solidFill>
                <a:latin typeface="Century"/>
                <a:cs typeface="Century"/>
              </a:rPr>
              <a:t>кабинета</a:t>
            </a:r>
            <a:endParaRPr sz="22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Загрузка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набора </a:t>
            </a: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данных, </a:t>
            </a:r>
            <a:r>
              <a:rPr sz="2200" spc="-105" dirty="0">
                <a:solidFill>
                  <a:srgbClr val="FFFFFF"/>
                </a:solidFill>
                <a:latin typeface="Century"/>
                <a:cs typeface="Century"/>
              </a:rPr>
              <a:t>согласие </a:t>
            </a:r>
            <a:r>
              <a:rPr sz="2200" spc="-220" dirty="0">
                <a:solidFill>
                  <a:srgbClr val="FFFFFF"/>
                </a:solidFill>
                <a:latin typeface="Century"/>
                <a:cs typeface="Century"/>
              </a:rPr>
              <a:t>на</a:t>
            </a:r>
            <a:r>
              <a:rPr sz="2200" spc="-38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240" dirty="0">
                <a:solidFill>
                  <a:srgbClr val="FFFFFF"/>
                </a:solidFill>
                <a:latin typeface="Century"/>
                <a:cs typeface="Century"/>
              </a:rPr>
              <a:t>ОПД</a:t>
            </a:r>
            <a:endParaRPr sz="2200">
              <a:latin typeface="Century"/>
              <a:cs typeface="Century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65" dirty="0">
                <a:solidFill>
                  <a:srgbClr val="FFFFFF"/>
                </a:solidFill>
                <a:latin typeface="Century"/>
                <a:cs typeface="Century"/>
              </a:rPr>
              <a:t>Возможность </a:t>
            </a:r>
            <a:r>
              <a:rPr sz="2200" spc="-170" dirty="0">
                <a:solidFill>
                  <a:srgbClr val="FFFFFF"/>
                </a:solidFill>
                <a:latin typeface="Century"/>
                <a:cs typeface="Century"/>
              </a:rPr>
              <a:t>пригласить </a:t>
            </a:r>
            <a:r>
              <a:rPr sz="2200" spc="-155" dirty="0">
                <a:solidFill>
                  <a:srgbClr val="FFFFFF"/>
                </a:solidFill>
                <a:latin typeface="Century"/>
                <a:cs typeface="Century"/>
              </a:rPr>
              <a:t>в </a:t>
            </a:r>
            <a:r>
              <a:rPr sz="2200" spc="-165" dirty="0">
                <a:solidFill>
                  <a:srgbClr val="FFFFFF"/>
                </a:solidFill>
                <a:latin typeface="Century"/>
                <a:cs typeface="Century"/>
              </a:rPr>
              <a:t>проект </a:t>
            </a:r>
            <a:r>
              <a:rPr sz="2200" spc="-70" dirty="0">
                <a:solidFill>
                  <a:srgbClr val="FFFFFF"/>
                </a:solidFill>
                <a:latin typeface="Century"/>
                <a:cs typeface="Century"/>
              </a:rPr>
              <a:t>своего  </a:t>
            </a:r>
            <a:r>
              <a:rPr sz="2200" spc="-110" dirty="0">
                <a:solidFill>
                  <a:srgbClr val="FFFFFF"/>
                </a:solidFill>
                <a:latin typeface="Century"/>
                <a:cs typeface="Century"/>
              </a:rPr>
              <a:t>ребенка/детей </a:t>
            </a:r>
            <a:r>
              <a:rPr sz="2200" spc="-204" dirty="0">
                <a:solidFill>
                  <a:srgbClr val="FFFFFF"/>
                </a:solidFill>
                <a:latin typeface="Century"/>
                <a:cs typeface="Century"/>
              </a:rPr>
              <a:t>и </a:t>
            </a:r>
            <a:r>
              <a:rPr sz="2200" spc="-190" dirty="0">
                <a:solidFill>
                  <a:srgbClr val="FFFFFF"/>
                </a:solidFill>
                <a:latin typeface="Century"/>
                <a:cs typeface="Century"/>
              </a:rPr>
              <a:t>открыть </a:t>
            </a:r>
            <a:r>
              <a:rPr sz="2200" spc="-254" dirty="0">
                <a:solidFill>
                  <a:srgbClr val="FFFFFF"/>
                </a:solidFill>
                <a:latin typeface="Century"/>
                <a:cs typeface="Century"/>
              </a:rPr>
              <a:t>им </a:t>
            </a:r>
            <a:r>
              <a:rPr sz="2200" spc="-200" dirty="0">
                <a:solidFill>
                  <a:srgbClr val="FFFFFF"/>
                </a:solidFill>
                <a:latin typeface="Century"/>
                <a:cs typeface="Century"/>
              </a:rPr>
              <a:t>личные</a:t>
            </a:r>
            <a:r>
              <a:rPr sz="2200" spc="-14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кабинеты</a:t>
            </a:r>
            <a:endParaRPr sz="2200">
              <a:latin typeface="Century"/>
              <a:cs typeface="Centur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9993" y="4462017"/>
            <a:ext cx="3545204" cy="170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20" dirty="0">
                <a:latin typeface="Century"/>
                <a:cs typeface="Century"/>
              </a:rPr>
              <a:t>Сайт, </a:t>
            </a:r>
            <a:r>
              <a:rPr sz="2200" spc="-204" dirty="0">
                <a:latin typeface="Century"/>
                <a:cs typeface="Century"/>
              </a:rPr>
              <a:t>Карта</a:t>
            </a:r>
            <a:r>
              <a:rPr sz="2200" spc="-265" dirty="0">
                <a:latin typeface="Century"/>
                <a:cs typeface="Century"/>
              </a:rPr>
              <a:t> </a:t>
            </a:r>
            <a:r>
              <a:rPr sz="2200" spc="-114" dirty="0">
                <a:latin typeface="Century"/>
                <a:cs typeface="Century"/>
              </a:rPr>
              <a:t>профессий</a:t>
            </a:r>
            <a:endParaRPr sz="22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00" dirty="0">
                <a:latin typeface="Century"/>
                <a:cs typeface="Century"/>
              </a:rPr>
              <a:t>Специальные</a:t>
            </a:r>
            <a:r>
              <a:rPr sz="2200" spc="-40" dirty="0">
                <a:latin typeface="Century"/>
                <a:cs typeface="Century"/>
              </a:rPr>
              <a:t> </a:t>
            </a:r>
            <a:r>
              <a:rPr sz="2200" spc="-190" dirty="0">
                <a:latin typeface="Century"/>
                <a:cs typeface="Century"/>
              </a:rPr>
              <a:t>мероприятия</a:t>
            </a:r>
            <a:endParaRPr sz="22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90" dirty="0">
                <a:latin typeface="Century"/>
                <a:cs typeface="Century"/>
              </a:rPr>
              <a:t>Социальные</a:t>
            </a:r>
            <a:r>
              <a:rPr sz="2200" spc="-15" dirty="0">
                <a:latin typeface="Century"/>
                <a:cs typeface="Century"/>
              </a:rPr>
              <a:t> </a:t>
            </a:r>
            <a:r>
              <a:rPr sz="2200" spc="-130" dirty="0">
                <a:latin typeface="Century"/>
                <a:cs typeface="Century"/>
              </a:rPr>
              <a:t>сети</a:t>
            </a:r>
            <a:endParaRPr sz="22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80" dirty="0">
                <a:latin typeface="Century"/>
                <a:cs typeface="Century"/>
              </a:rPr>
              <a:t>Партнерские</a:t>
            </a:r>
            <a:r>
              <a:rPr sz="2200" spc="-30" dirty="0">
                <a:latin typeface="Century"/>
                <a:cs typeface="Century"/>
              </a:rPr>
              <a:t> </a:t>
            </a:r>
            <a:r>
              <a:rPr sz="2200" spc="-185" dirty="0">
                <a:latin typeface="Century"/>
                <a:cs typeface="Century"/>
              </a:rPr>
              <a:t>сайты</a:t>
            </a:r>
            <a:endParaRPr sz="22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80" dirty="0">
                <a:latin typeface="Century"/>
                <a:cs typeface="Century"/>
              </a:rPr>
              <a:t>Партнёрские</a:t>
            </a:r>
            <a:r>
              <a:rPr sz="2200" spc="-35" dirty="0">
                <a:latin typeface="Century"/>
                <a:cs typeface="Century"/>
              </a:rPr>
              <a:t> </a:t>
            </a:r>
            <a:r>
              <a:rPr sz="2200" spc="-195" dirty="0">
                <a:latin typeface="Century"/>
                <a:cs typeface="Century"/>
              </a:rPr>
              <a:t>программы</a:t>
            </a:r>
            <a:endParaRPr sz="2200">
              <a:latin typeface="Century"/>
              <a:cs typeface="Centur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94732" y="2694432"/>
            <a:ext cx="7146290" cy="2447925"/>
          </a:xfrm>
          <a:custGeom>
            <a:avLst/>
            <a:gdLst/>
            <a:ahLst/>
            <a:cxnLst/>
            <a:rect l="l" t="t" r="r" b="b"/>
            <a:pathLst>
              <a:path w="7146290" h="2447925">
                <a:moveTo>
                  <a:pt x="7146035" y="0"/>
                </a:moveTo>
                <a:lnTo>
                  <a:pt x="0" y="0"/>
                </a:lnTo>
                <a:lnTo>
                  <a:pt x="0" y="2447544"/>
                </a:lnTo>
                <a:lnTo>
                  <a:pt x="7146035" y="2447544"/>
                </a:lnTo>
                <a:lnTo>
                  <a:pt x="7146035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63971" y="3025901"/>
            <a:ext cx="6381115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25" dirty="0">
                <a:solidFill>
                  <a:srgbClr val="FFFFFF"/>
                </a:solidFill>
                <a:latin typeface="Century"/>
                <a:cs typeface="Century"/>
              </a:rPr>
              <a:t>Ребенок </a:t>
            </a:r>
            <a:r>
              <a:rPr sz="2200" spc="5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2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105" dirty="0">
                <a:solidFill>
                  <a:srgbClr val="FFFFFF"/>
                </a:solidFill>
                <a:latin typeface="Century"/>
                <a:cs typeface="Century"/>
              </a:rPr>
              <a:t>родитель</a:t>
            </a:r>
            <a:endParaRPr sz="2200">
              <a:latin typeface="Century"/>
              <a:cs typeface="Century"/>
            </a:endParaRPr>
          </a:p>
          <a:p>
            <a:pPr marL="382270" indent="-343535">
              <a:lnSpc>
                <a:spcPct val="100000"/>
              </a:lnSpc>
              <a:spcBef>
                <a:spcPts val="1585"/>
              </a:spcBef>
              <a:buFont typeface="Arial"/>
              <a:buChar char="•"/>
              <a:tabLst>
                <a:tab pos="382270" algn="l"/>
                <a:tab pos="382905" algn="l"/>
              </a:tabLst>
            </a:pPr>
            <a:r>
              <a:rPr sz="2200" spc="-110" dirty="0">
                <a:solidFill>
                  <a:srgbClr val="FFFFFF"/>
                </a:solidFill>
                <a:latin typeface="Century"/>
                <a:cs typeface="Century"/>
              </a:rPr>
              <a:t>Вход </a:t>
            </a:r>
            <a:r>
              <a:rPr sz="2200" spc="-125" dirty="0">
                <a:solidFill>
                  <a:srgbClr val="FFFFFF"/>
                </a:solidFill>
                <a:latin typeface="Century"/>
                <a:cs typeface="Century"/>
              </a:rPr>
              <a:t>через </a:t>
            </a:r>
            <a:r>
              <a:rPr sz="2200" spc="-135" dirty="0">
                <a:solidFill>
                  <a:srgbClr val="FFFFFF"/>
                </a:solidFill>
                <a:latin typeface="Century"/>
                <a:cs typeface="Century"/>
              </a:rPr>
              <a:t>тест </a:t>
            </a:r>
            <a:r>
              <a:rPr sz="2200" spc="-220" dirty="0">
                <a:solidFill>
                  <a:srgbClr val="FFFFFF"/>
                </a:solidFill>
                <a:latin typeface="Century"/>
                <a:cs typeface="Century"/>
              </a:rPr>
              <a:t>на </a:t>
            </a:r>
            <a:r>
              <a:rPr sz="2200" spc="-135" dirty="0">
                <a:solidFill>
                  <a:srgbClr val="FFFFFF"/>
                </a:solidFill>
                <a:latin typeface="Century"/>
                <a:cs typeface="Century"/>
              </a:rPr>
              <a:t>сайте, </a:t>
            </a:r>
            <a:r>
              <a:rPr sz="2200" spc="-170" dirty="0">
                <a:solidFill>
                  <a:srgbClr val="FFFFFF"/>
                </a:solidFill>
                <a:latin typeface="Century"/>
                <a:cs typeface="Century"/>
              </a:rPr>
              <a:t>партнерской</a:t>
            </a:r>
            <a:r>
              <a:rPr sz="2200" spc="17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35" dirty="0">
                <a:solidFill>
                  <a:srgbClr val="FFFFFF"/>
                </a:solidFill>
                <a:latin typeface="Century"/>
                <a:cs typeface="Century"/>
              </a:rPr>
              <a:t>площадке</a:t>
            </a:r>
            <a:endParaRPr sz="2200">
              <a:latin typeface="Century"/>
              <a:cs typeface="Century"/>
            </a:endParaRPr>
          </a:p>
          <a:p>
            <a:pPr marL="382270" indent="-343535">
              <a:lnSpc>
                <a:spcPct val="100000"/>
              </a:lnSpc>
              <a:buFont typeface="Arial"/>
              <a:buChar char="•"/>
              <a:tabLst>
                <a:tab pos="382270" algn="l"/>
                <a:tab pos="382905" algn="l"/>
              </a:tabLst>
            </a:pP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Быстрая </a:t>
            </a:r>
            <a:r>
              <a:rPr sz="2200" spc="-165" dirty="0">
                <a:solidFill>
                  <a:srgbClr val="FFFFFF"/>
                </a:solidFill>
                <a:latin typeface="Century"/>
                <a:cs typeface="Century"/>
              </a:rPr>
              <a:t>регистрация </a:t>
            </a:r>
            <a:r>
              <a:rPr sz="2200" spc="-125" dirty="0">
                <a:solidFill>
                  <a:srgbClr val="FFFFFF"/>
                </a:solidFill>
                <a:latin typeface="Century"/>
                <a:cs typeface="Century"/>
              </a:rPr>
              <a:t>через </a:t>
            </a:r>
            <a:r>
              <a:rPr sz="2200" spc="-155" dirty="0">
                <a:solidFill>
                  <a:srgbClr val="FFFFFF"/>
                </a:solidFill>
                <a:latin typeface="Century"/>
                <a:cs typeface="Century"/>
              </a:rPr>
              <a:t>социальные</a:t>
            </a:r>
            <a:r>
              <a:rPr sz="2200" spc="-4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сети</a:t>
            </a:r>
            <a:endParaRPr sz="2200">
              <a:latin typeface="Century"/>
              <a:cs typeface="Century"/>
            </a:endParaRPr>
          </a:p>
          <a:p>
            <a:pPr marL="382270" marR="5080" indent="-342900">
              <a:lnSpc>
                <a:spcPct val="100000"/>
              </a:lnSpc>
              <a:buFont typeface="Arial"/>
              <a:buChar char="•"/>
              <a:tabLst>
                <a:tab pos="382270" algn="l"/>
                <a:tab pos="382905" algn="l"/>
              </a:tabLst>
            </a:pPr>
            <a:r>
              <a:rPr sz="2200" spc="-165" dirty="0">
                <a:solidFill>
                  <a:srgbClr val="FFFFFF"/>
                </a:solidFill>
                <a:latin typeface="Century"/>
                <a:cs typeface="Century"/>
              </a:rPr>
              <a:t>Возможность </a:t>
            </a:r>
            <a:r>
              <a:rPr sz="2200" spc="-170" dirty="0">
                <a:solidFill>
                  <a:srgbClr val="FFFFFF"/>
                </a:solidFill>
                <a:latin typeface="Century"/>
                <a:cs typeface="Century"/>
              </a:rPr>
              <a:t>пригласить </a:t>
            </a:r>
            <a:r>
              <a:rPr sz="2200" spc="-155" dirty="0">
                <a:solidFill>
                  <a:srgbClr val="FFFFFF"/>
                </a:solidFill>
                <a:latin typeface="Century"/>
                <a:cs typeface="Century"/>
              </a:rPr>
              <a:t>в </a:t>
            </a:r>
            <a:r>
              <a:rPr sz="2200" spc="-165" dirty="0">
                <a:solidFill>
                  <a:srgbClr val="FFFFFF"/>
                </a:solidFill>
                <a:latin typeface="Century"/>
                <a:cs typeface="Century"/>
              </a:rPr>
              <a:t>проект </a:t>
            </a:r>
            <a:r>
              <a:rPr sz="2200" spc="-114" dirty="0">
                <a:solidFill>
                  <a:srgbClr val="FFFFFF"/>
                </a:solidFill>
                <a:latin typeface="Century"/>
                <a:cs typeface="Century"/>
              </a:rPr>
              <a:t>родителей </a:t>
            </a:r>
            <a:r>
              <a:rPr sz="2200" spc="-140" dirty="0">
                <a:solidFill>
                  <a:srgbClr val="FFFFFF"/>
                </a:solidFill>
                <a:latin typeface="Century"/>
                <a:cs typeface="Century"/>
              </a:rPr>
              <a:t>для  </a:t>
            </a:r>
            <a:r>
              <a:rPr sz="2200" spc="-155" dirty="0">
                <a:solidFill>
                  <a:srgbClr val="FFFFFF"/>
                </a:solidFill>
                <a:latin typeface="Century"/>
                <a:cs typeface="Century"/>
              </a:rPr>
              <a:t>продолжения </a:t>
            </a:r>
            <a:r>
              <a:rPr sz="2200" spc="-180" dirty="0">
                <a:solidFill>
                  <a:srgbClr val="FFFFFF"/>
                </a:solidFill>
                <a:latin typeface="Century"/>
                <a:cs typeface="Century"/>
              </a:rPr>
              <a:t>участия </a:t>
            </a:r>
            <a:r>
              <a:rPr sz="2200" spc="-204" dirty="0">
                <a:solidFill>
                  <a:srgbClr val="FFFFFF"/>
                </a:solidFill>
                <a:latin typeface="Century"/>
                <a:cs typeface="Century"/>
              </a:rPr>
              <a:t>и </a:t>
            </a:r>
            <a:r>
              <a:rPr sz="2200" spc="-165" dirty="0">
                <a:solidFill>
                  <a:srgbClr val="FFFFFF"/>
                </a:solidFill>
                <a:latin typeface="Century"/>
                <a:cs typeface="Century"/>
              </a:rPr>
              <a:t>полноценной</a:t>
            </a:r>
            <a:r>
              <a:rPr sz="2200" spc="5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60" dirty="0">
                <a:solidFill>
                  <a:srgbClr val="FFFFFF"/>
                </a:solidFill>
                <a:latin typeface="Century"/>
                <a:cs typeface="Century"/>
              </a:rPr>
              <a:t>регистрации</a:t>
            </a:r>
            <a:endParaRPr sz="2200">
              <a:latin typeface="Century"/>
              <a:cs typeface="Century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07433" y="4933569"/>
            <a:ext cx="1499235" cy="758190"/>
            <a:chOff x="4607433" y="4933569"/>
            <a:chExt cx="1499235" cy="758190"/>
          </a:xfrm>
        </p:grpSpPr>
        <p:sp>
          <p:nvSpPr>
            <p:cNvPr id="16" name="object 16"/>
            <p:cNvSpPr/>
            <p:nvPr/>
          </p:nvSpPr>
          <p:spPr>
            <a:xfrm>
              <a:off x="4636008" y="4962144"/>
              <a:ext cx="1442085" cy="701040"/>
            </a:xfrm>
            <a:custGeom>
              <a:avLst/>
              <a:gdLst/>
              <a:ahLst/>
              <a:cxnLst/>
              <a:rect l="l" t="t" r="r" b="b"/>
              <a:pathLst>
                <a:path w="1442085" h="701039">
                  <a:moveTo>
                    <a:pt x="800734" y="0"/>
                  </a:moveTo>
                  <a:lnTo>
                    <a:pt x="800734" y="175259"/>
                  </a:lnTo>
                  <a:lnTo>
                    <a:pt x="0" y="175259"/>
                  </a:lnTo>
                  <a:lnTo>
                    <a:pt x="0" y="525779"/>
                  </a:lnTo>
                  <a:lnTo>
                    <a:pt x="800734" y="525779"/>
                  </a:lnTo>
                  <a:lnTo>
                    <a:pt x="800734" y="701039"/>
                  </a:lnTo>
                  <a:lnTo>
                    <a:pt x="1441703" y="350519"/>
                  </a:lnTo>
                  <a:lnTo>
                    <a:pt x="800734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36008" y="4962144"/>
              <a:ext cx="1442085" cy="701040"/>
            </a:xfrm>
            <a:custGeom>
              <a:avLst/>
              <a:gdLst/>
              <a:ahLst/>
              <a:cxnLst/>
              <a:rect l="l" t="t" r="r" b="b"/>
              <a:pathLst>
                <a:path w="1442085" h="701039">
                  <a:moveTo>
                    <a:pt x="1441703" y="350519"/>
                  </a:moveTo>
                  <a:lnTo>
                    <a:pt x="800734" y="701039"/>
                  </a:lnTo>
                  <a:lnTo>
                    <a:pt x="800734" y="525779"/>
                  </a:lnTo>
                  <a:lnTo>
                    <a:pt x="0" y="525779"/>
                  </a:lnTo>
                  <a:lnTo>
                    <a:pt x="0" y="175259"/>
                  </a:lnTo>
                  <a:lnTo>
                    <a:pt x="800734" y="175259"/>
                  </a:lnTo>
                  <a:lnTo>
                    <a:pt x="800734" y="0"/>
                  </a:lnTo>
                  <a:lnTo>
                    <a:pt x="1441703" y="350519"/>
                  </a:lnTo>
                  <a:close/>
                </a:path>
              </a:pathLst>
            </a:custGeom>
            <a:ln w="571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11</a:t>
            </a:fld>
            <a:endParaRPr spc="-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47369" y="330072"/>
            <a:ext cx="6226810" cy="1248410"/>
            <a:chOff x="747369" y="330072"/>
            <a:chExt cx="622681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7369" y="330072"/>
              <a:ext cx="5451602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7369" y="939672"/>
              <a:ext cx="4162805" cy="638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2706" y="939672"/>
              <a:ext cx="496824" cy="6385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1118" y="939672"/>
              <a:ext cx="2092706" cy="63855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9" name="object 9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5091" y="3087623"/>
            <a:ext cx="12294108" cy="503567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12</a:t>
            </a:fld>
            <a:endParaRPr spc="-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88136" y="333756"/>
            <a:ext cx="4296410" cy="1248410"/>
            <a:chOff x="1088136" y="333756"/>
            <a:chExt cx="429641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8136" y="333756"/>
              <a:ext cx="3009518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136" y="943051"/>
              <a:ext cx="4296283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7" name="object 7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64666" y="5439003"/>
            <a:ext cx="7303770" cy="286575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4090670">
              <a:lnSpc>
                <a:spcPct val="100000"/>
              </a:lnSpc>
              <a:spcBef>
                <a:spcPts val="890"/>
              </a:spcBef>
            </a:pPr>
            <a:r>
              <a:rPr sz="2000" spc="-185" dirty="0">
                <a:latin typeface="Century"/>
                <a:cs typeface="Century"/>
              </a:rPr>
              <a:t>ГДЕ</a:t>
            </a:r>
            <a:r>
              <a:rPr sz="2000" spc="-140" dirty="0">
                <a:latin typeface="Century"/>
                <a:cs typeface="Century"/>
              </a:rPr>
              <a:t> </a:t>
            </a:r>
            <a:r>
              <a:rPr sz="2000" spc="-295" dirty="0">
                <a:latin typeface="Century"/>
                <a:cs typeface="Century"/>
              </a:rPr>
              <a:t>УЧИТЬСЯ</a:t>
            </a:r>
            <a:endParaRPr sz="2000">
              <a:latin typeface="Century"/>
              <a:cs typeface="Century"/>
            </a:endParaRPr>
          </a:p>
          <a:p>
            <a:pPr marL="4090670" marR="5080">
              <a:lnSpc>
                <a:spcPct val="100000"/>
              </a:lnSpc>
              <a:spcBef>
                <a:spcPts val="790"/>
              </a:spcBef>
            </a:pPr>
            <a:r>
              <a:rPr sz="2000" spc="-175" dirty="0">
                <a:latin typeface="Century"/>
                <a:cs typeface="Century"/>
              </a:rPr>
              <a:t>Близкие </a:t>
            </a:r>
            <a:r>
              <a:rPr sz="2000" spc="-145" dirty="0">
                <a:latin typeface="Century"/>
                <a:cs typeface="Century"/>
              </a:rPr>
              <a:t>интересам </a:t>
            </a:r>
            <a:r>
              <a:rPr sz="2000" spc="-175" dirty="0">
                <a:latin typeface="Century"/>
                <a:cs typeface="Century"/>
              </a:rPr>
              <a:t>участника  </a:t>
            </a:r>
            <a:r>
              <a:rPr sz="2000" spc="-140" dirty="0">
                <a:latin typeface="Century"/>
                <a:cs typeface="Century"/>
              </a:rPr>
              <a:t>специальности в </a:t>
            </a:r>
            <a:r>
              <a:rPr sz="2000" spc="-275" dirty="0">
                <a:latin typeface="Century"/>
                <a:cs typeface="Century"/>
              </a:rPr>
              <a:t>СПО, </a:t>
            </a:r>
            <a:r>
              <a:rPr sz="2000" spc="-160" dirty="0">
                <a:latin typeface="Century"/>
                <a:cs typeface="Century"/>
              </a:rPr>
              <a:t>вузах,  </a:t>
            </a:r>
            <a:r>
              <a:rPr sz="2000" spc="-195" dirty="0">
                <a:latin typeface="Century"/>
                <a:cs typeface="Century"/>
              </a:rPr>
              <a:t>на </a:t>
            </a:r>
            <a:r>
              <a:rPr sz="2000" spc="-165" dirty="0">
                <a:latin typeface="Century"/>
                <a:cs typeface="Century"/>
              </a:rPr>
              <a:t>курсах</a:t>
            </a:r>
            <a:r>
              <a:rPr sz="2000" spc="-275" dirty="0">
                <a:latin typeface="Century"/>
                <a:cs typeface="Century"/>
              </a:rPr>
              <a:t> </a:t>
            </a:r>
            <a:r>
              <a:rPr sz="2000" spc="-215" dirty="0">
                <a:latin typeface="Century"/>
                <a:cs typeface="Century"/>
              </a:rPr>
              <a:t>ДПО</a:t>
            </a:r>
            <a:endParaRPr sz="20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000" spc="-320" dirty="0">
                <a:latin typeface="Century"/>
                <a:cs typeface="Century"/>
              </a:rPr>
              <a:t>КАК </a:t>
            </a:r>
            <a:r>
              <a:rPr sz="2000" spc="-210" dirty="0">
                <a:latin typeface="Century"/>
                <a:cs typeface="Century"/>
              </a:rPr>
              <a:t>ПРОДОЛЖАТЬ</a:t>
            </a:r>
            <a:r>
              <a:rPr sz="2000" spc="-60" dirty="0">
                <a:latin typeface="Century"/>
                <a:cs typeface="Century"/>
              </a:rPr>
              <a:t> </a:t>
            </a:r>
            <a:r>
              <a:rPr sz="2000" spc="-245" dirty="0">
                <a:latin typeface="Century"/>
                <a:cs typeface="Century"/>
              </a:rPr>
              <a:t>ВЫБИРАТЬ</a:t>
            </a:r>
            <a:endParaRPr sz="2000">
              <a:latin typeface="Century"/>
              <a:cs typeface="Century"/>
            </a:endParaRPr>
          </a:p>
          <a:p>
            <a:pPr marL="12700" marR="4020185">
              <a:lnSpc>
                <a:spcPct val="100000"/>
              </a:lnSpc>
              <a:spcBef>
                <a:spcPts val="780"/>
              </a:spcBef>
            </a:pPr>
            <a:r>
              <a:rPr sz="2000" spc="-220" dirty="0">
                <a:latin typeface="Verdana"/>
                <a:cs typeface="Verdana"/>
              </a:rPr>
              <a:t>Marketplace:</a:t>
            </a:r>
            <a:r>
              <a:rPr sz="2000" spc="-250" dirty="0">
                <a:latin typeface="Verdana"/>
                <a:cs typeface="Verdana"/>
              </a:rPr>
              <a:t> </a:t>
            </a:r>
            <a:r>
              <a:rPr sz="2000" spc="-114" dirty="0">
                <a:latin typeface="Century"/>
                <a:cs typeface="Century"/>
              </a:rPr>
              <a:t>доп.образование</a:t>
            </a:r>
            <a:r>
              <a:rPr sz="2000" spc="-114" dirty="0">
                <a:latin typeface="Verdana"/>
                <a:cs typeface="Verdana"/>
              </a:rPr>
              <a:t>,  </a:t>
            </a:r>
            <a:r>
              <a:rPr sz="2000" spc="-130" dirty="0">
                <a:latin typeface="Century"/>
                <a:cs typeface="Century"/>
              </a:rPr>
              <a:t>пробы, </a:t>
            </a:r>
            <a:r>
              <a:rPr sz="2000" spc="-210" dirty="0">
                <a:latin typeface="Century"/>
                <a:cs typeface="Century"/>
              </a:rPr>
              <a:t>кружки, </a:t>
            </a:r>
            <a:r>
              <a:rPr sz="2000" spc="-155" dirty="0">
                <a:latin typeface="Century"/>
                <a:cs typeface="Century"/>
              </a:rPr>
              <a:t>олимпиады,  </a:t>
            </a:r>
            <a:r>
              <a:rPr sz="2000" spc="-135" dirty="0">
                <a:latin typeface="Century"/>
                <a:cs typeface="Century"/>
              </a:rPr>
              <a:t>проф.смены </a:t>
            </a:r>
            <a:r>
              <a:rPr sz="2000" spc="-185" dirty="0">
                <a:latin typeface="Century"/>
                <a:cs typeface="Century"/>
              </a:rPr>
              <a:t>и</a:t>
            </a:r>
            <a:r>
              <a:rPr sz="2000" spc="45" dirty="0">
                <a:latin typeface="Century"/>
                <a:cs typeface="Century"/>
              </a:rPr>
              <a:t> </a:t>
            </a:r>
            <a:r>
              <a:rPr sz="2000" spc="-160" dirty="0">
                <a:latin typeface="Century"/>
                <a:cs typeface="Century"/>
              </a:rPr>
              <a:t>т.п.</a:t>
            </a:r>
            <a:endParaRPr sz="2000">
              <a:latin typeface="Century"/>
              <a:cs typeface="Centur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18472" y="3664686"/>
            <a:ext cx="2813685" cy="179832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2000" spc="-185" dirty="0">
                <a:latin typeface="Century"/>
                <a:cs typeface="Century"/>
              </a:rPr>
              <a:t>ГДЕ </a:t>
            </a:r>
            <a:r>
              <a:rPr sz="2000" spc="-330" dirty="0">
                <a:latin typeface="Century"/>
                <a:cs typeface="Century"/>
              </a:rPr>
              <a:t>И КЕМ</a:t>
            </a:r>
            <a:r>
              <a:rPr sz="2000" spc="-125" dirty="0">
                <a:latin typeface="Century"/>
                <a:cs typeface="Century"/>
              </a:rPr>
              <a:t> </a:t>
            </a:r>
            <a:r>
              <a:rPr sz="2000" spc="-225" dirty="0">
                <a:latin typeface="Century"/>
                <a:cs typeface="Century"/>
              </a:rPr>
              <a:t>РАБОТАТЬ</a:t>
            </a:r>
            <a:endParaRPr sz="2000">
              <a:latin typeface="Century"/>
              <a:cs typeface="Century"/>
            </a:endParaRPr>
          </a:p>
          <a:p>
            <a:pPr marL="12700" marR="561340">
              <a:lnSpc>
                <a:spcPct val="100000"/>
              </a:lnSpc>
              <a:spcBef>
                <a:spcPts val="975"/>
              </a:spcBef>
            </a:pPr>
            <a:r>
              <a:rPr sz="2000" spc="-175" dirty="0">
                <a:latin typeface="Century"/>
                <a:cs typeface="Century"/>
              </a:rPr>
              <a:t>Описание карьерных  </a:t>
            </a:r>
            <a:r>
              <a:rPr sz="2000" spc="-145" dirty="0">
                <a:latin typeface="Century"/>
                <a:cs typeface="Century"/>
              </a:rPr>
              <a:t>траекторий</a:t>
            </a:r>
            <a:endParaRPr sz="20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</a:pPr>
            <a:r>
              <a:rPr sz="2000" spc="-180" dirty="0">
                <a:latin typeface="Century"/>
                <a:cs typeface="Century"/>
              </a:rPr>
              <a:t>и </a:t>
            </a:r>
            <a:r>
              <a:rPr sz="2000" spc="-150" dirty="0">
                <a:latin typeface="Century"/>
                <a:cs typeface="Century"/>
              </a:rPr>
              <a:t>партнерские</a:t>
            </a:r>
            <a:r>
              <a:rPr sz="2000" spc="20" dirty="0">
                <a:latin typeface="Century"/>
                <a:cs typeface="Century"/>
              </a:rPr>
              <a:t> </a:t>
            </a:r>
            <a:r>
              <a:rPr sz="2000" spc="-175" dirty="0">
                <a:latin typeface="Century"/>
                <a:cs typeface="Century"/>
              </a:rPr>
              <a:t>программы</a:t>
            </a:r>
            <a:endParaRPr sz="20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65" dirty="0">
                <a:latin typeface="Century"/>
                <a:cs typeface="Century"/>
              </a:rPr>
              <a:t>(курсы, </a:t>
            </a:r>
            <a:r>
              <a:rPr sz="2000" spc="-160" dirty="0">
                <a:latin typeface="Century"/>
                <a:cs typeface="Century"/>
              </a:rPr>
              <a:t>стажировки </a:t>
            </a:r>
            <a:r>
              <a:rPr sz="2000" spc="-185" dirty="0">
                <a:latin typeface="Century"/>
                <a:cs typeface="Century"/>
              </a:rPr>
              <a:t>и</a:t>
            </a:r>
            <a:r>
              <a:rPr sz="2000" spc="150" dirty="0">
                <a:latin typeface="Century"/>
                <a:cs typeface="Century"/>
              </a:rPr>
              <a:t> </a:t>
            </a:r>
            <a:r>
              <a:rPr sz="2000" spc="-155" dirty="0">
                <a:latin typeface="Century"/>
                <a:cs typeface="Century"/>
              </a:rPr>
              <a:t>т.п.)</a:t>
            </a:r>
            <a:endParaRPr sz="2000">
              <a:latin typeface="Century"/>
              <a:cs typeface="Centur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0922" y="2250694"/>
            <a:ext cx="2868295" cy="1461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75" dirty="0">
                <a:latin typeface="Century"/>
                <a:cs typeface="Century"/>
              </a:rPr>
              <a:t>ИТОГИ</a:t>
            </a:r>
            <a:r>
              <a:rPr sz="2000" spc="-70" dirty="0">
                <a:latin typeface="Century"/>
                <a:cs typeface="Century"/>
              </a:rPr>
              <a:t> </a:t>
            </a:r>
            <a:r>
              <a:rPr sz="2000" spc="-325" dirty="0">
                <a:latin typeface="Century"/>
                <a:cs typeface="Century"/>
              </a:rPr>
              <a:t>УЧАСТИЯ</a:t>
            </a:r>
            <a:endParaRPr sz="2000">
              <a:latin typeface="Century"/>
              <a:cs typeface="Century"/>
            </a:endParaRPr>
          </a:p>
          <a:p>
            <a:pPr marL="12700" marR="5080">
              <a:lnSpc>
                <a:spcPct val="100000"/>
              </a:lnSpc>
              <a:spcBef>
                <a:spcPts val="1700"/>
              </a:spcBef>
            </a:pPr>
            <a:r>
              <a:rPr sz="2000" spc="-165" dirty="0">
                <a:latin typeface="Century"/>
                <a:cs typeface="Century"/>
              </a:rPr>
              <a:t>Итоги </a:t>
            </a:r>
            <a:r>
              <a:rPr sz="2000" spc="-105" dirty="0">
                <a:latin typeface="Century"/>
                <a:cs typeface="Century"/>
              </a:rPr>
              <a:t>тестов, </a:t>
            </a:r>
            <a:r>
              <a:rPr sz="2000" spc="-130" dirty="0">
                <a:latin typeface="Century"/>
                <a:cs typeface="Century"/>
              </a:rPr>
              <a:t>посещенные  </a:t>
            </a:r>
            <a:r>
              <a:rPr sz="2000" spc="-165" dirty="0">
                <a:latin typeface="Century"/>
                <a:cs typeface="Century"/>
              </a:rPr>
              <a:t>мероприятия,</a:t>
            </a:r>
            <a:r>
              <a:rPr sz="2000" spc="-60" dirty="0">
                <a:latin typeface="Century"/>
                <a:cs typeface="Century"/>
              </a:rPr>
              <a:t> </a:t>
            </a:r>
            <a:r>
              <a:rPr sz="2000" spc="-160" dirty="0">
                <a:latin typeface="Century"/>
                <a:cs typeface="Century"/>
              </a:rPr>
              <a:t>оценки</a:t>
            </a:r>
            <a:endParaRPr sz="20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</a:pPr>
            <a:r>
              <a:rPr sz="2000" spc="-180" dirty="0">
                <a:latin typeface="Century"/>
                <a:cs typeface="Century"/>
              </a:rPr>
              <a:t>и </a:t>
            </a:r>
            <a:r>
              <a:rPr sz="2000" spc="-140" dirty="0">
                <a:latin typeface="Century"/>
                <a:cs typeface="Century"/>
              </a:rPr>
              <a:t>обратная</a:t>
            </a:r>
            <a:r>
              <a:rPr sz="2000" spc="-300" dirty="0">
                <a:latin typeface="Century"/>
                <a:cs typeface="Century"/>
              </a:rPr>
              <a:t> </a:t>
            </a:r>
            <a:r>
              <a:rPr sz="2000" spc="-145" dirty="0">
                <a:latin typeface="Century"/>
                <a:cs typeface="Century"/>
              </a:rPr>
              <a:t>связь.</a:t>
            </a:r>
            <a:endParaRPr sz="2000">
              <a:latin typeface="Century"/>
              <a:cs typeface="Century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5690870"/>
            <a:ext cx="13004800" cy="2905760"/>
            <a:chOff x="0" y="5690870"/>
            <a:chExt cx="13004800" cy="2905760"/>
          </a:xfrm>
        </p:grpSpPr>
        <p:sp>
          <p:nvSpPr>
            <p:cNvPr id="13" name="object 13"/>
            <p:cNvSpPr/>
            <p:nvPr/>
          </p:nvSpPr>
          <p:spPr>
            <a:xfrm>
              <a:off x="0" y="8571230"/>
              <a:ext cx="5264785" cy="25400"/>
            </a:xfrm>
            <a:custGeom>
              <a:avLst/>
              <a:gdLst/>
              <a:ahLst/>
              <a:cxnLst/>
              <a:rect l="l" t="t" r="r" b="b"/>
              <a:pathLst>
                <a:path w="5264785" h="25400">
                  <a:moveTo>
                    <a:pt x="5264531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5264531" y="25400"/>
                  </a:lnTo>
                  <a:lnTo>
                    <a:pt x="52645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64658" y="7006590"/>
              <a:ext cx="3845560" cy="1578610"/>
            </a:xfrm>
            <a:custGeom>
              <a:avLst/>
              <a:gdLst/>
              <a:ahLst/>
              <a:cxnLst/>
              <a:rect l="l" t="t" r="r" b="b"/>
              <a:pathLst>
                <a:path w="3845560" h="1578609">
                  <a:moveTo>
                    <a:pt x="0" y="19811"/>
                  </a:moveTo>
                  <a:lnTo>
                    <a:pt x="3845306" y="19811"/>
                  </a:lnTo>
                </a:path>
                <a:path w="3845560" h="1578609">
                  <a:moveTo>
                    <a:pt x="0" y="0"/>
                  </a:moveTo>
                  <a:lnTo>
                    <a:pt x="0" y="1578216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99042" y="5690870"/>
              <a:ext cx="3905250" cy="25400"/>
            </a:xfrm>
            <a:custGeom>
              <a:avLst/>
              <a:gdLst/>
              <a:ahLst/>
              <a:cxnLst/>
              <a:rect l="l" t="t" r="r" b="b"/>
              <a:pathLst>
                <a:path w="3905250" h="25400">
                  <a:moveTo>
                    <a:pt x="0" y="25400"/>
                  </a:moveTo>
                  <a:lnTo>
                    <a:pt x="3905250" y="25400"/>
                  </a:lnTo>
                  <a:lnTo>
                    <a:pt x="3905250" y="0"/>
                  </a:lnTo>
                  <a:lnTo>
                    <a:pt x="0" y="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09709" y="5718810"/>
              <a:ext cx="0" cy="1303020"/>
            </a:xfrm>
            <a:custGeom>
              <a:avLst/>
              <a:gdLst/>
              <a:ahLst/>
              <a:cxnLst/>
              <a:rect l="l" t="t" r="r" b="b"/>
              <a:pathLst>
                <a:path h="1303020">
                  <a:moveTo>
                    <a:pt x="0" y="0"/>
                  </a:moveTo>
                  <a:lnTo>
                    <a:pt x="0" y="1302765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13</a:t>
            </a:fld>
            <a:endParaRPr spc="-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4"/>
                </a:lnTo>
                <a:lnTo>
                  <a:pt x="13004291" y="9753594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62410"/>
            <a:ext cx="13004800" cy="9191625"/>
            <a:chOff x="0" y="562410"/>
            <a:chExt cx="13004800" cy="919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27526"/>
              <a:ext cx="6935724" cy="642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0723"/>
              <a:ext cx="8212708" cy="80328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" y="4376928"/>
              <a:ext cx="12993624" cy="30464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832" y="705611"/>
              <a:ext cx="1705356" cy="1734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8020" y="669035"/>
              <a:ext cx="1588008" cy="11308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23208" y="562419"/>
              <a:ext cx="1937385" cy="1321435"/>
            </a:xfrm>
            <a:custGeom>
              <a:avLst/>
              <a:gdLst/>
              <a:ahLst/>
              <a:cxnLst/>
              <a:rect l="l" t="t" r="r" b="b"/>
              <a:pathLst>
                <a:path w="1937384" h="1321435">
                  <a:moveTo>
                    <a:pt x="731443" y="38138"/>
                  </a:moveTo>
                  <a:lnTo>
                    <a:pt x="705548" y="38138"/>
                  </a:lnTo>
                  <a:lnTo>
                    <a:pt x="705548" y="108381"/>
                  </a:lnTo>
                  <a:lnTo>
                    <a:pt x="676084" y="108381"/>
                  </a:lnTo>
                  <a:lnTo>
                    <a:pt x="676084" y="38138"/>
                  </a:lnTo>
                  <a:lnTo>
                    <a:pt x="649287" y="38138"/>
                  </a:lnTo>
                  <a:lnTo>
                    <a:pt x="649287" y="202641"/>
                  </a:lnTo>
                  <a:lnTo>
                    <a:pt x="676084" y="202641"/>
                  </a:lnTo>
                  <a:lnTo>
                    <a:pt x="676084" y="132422"/>
                  </a:lnTo>
                  <a:lnTo>
                    <a:pt x="705548" y="132422"/>
                  </a:lnTo>
                  <a:lnTo>
                    <a:pt x="705548" y="202641"/>
                  </a:lnTo>
                  <a:lnTo>
                    <a:pt x="731443" y="202641"/>
                  </a:lnTo>
                  <a:lnTo>
                    <a:pt x="731443" y="132422"/>
                  </a:lnTo>
                  <a:lnTo>
                    <a:pt x="731443" y="108381"/>
                  </a:lnTo>
                  <a:lnTo>
                    <a:pt x="731443" y="38138"/>
                  </a:lnTo>
                  <a:close/>
                </a:path>
                <a:path w="1937384" h="1321435">
                  <a:moveTo>
                    <a:pt x="838606" y="202641"/>
                  </a:moveTo>
                  <a:lnTo>
                    <a:pt x="833856" y="172402"/>
                  </a:lnTo>
                  <a:lnTo>
                    <a:pt x="830351" y="150190"/>
                  </a:lnTo>
                  <a:lnTo>
                    <a:pt x="817346" y="67513"/>
                  </a:lnTo>
                  <a:lnTo>
                    <a:pt x="812723" y="38138"/>
                  </a:lnTo>
                  <a:lnTo>
                    <a:pt x="804684" y="38138"/>
                  </a:lnTo>
                  <a:lnTo>
                    <a:pt x="804684" y="150190"/>
                  </a:lnTo>
                  <a:lnTo>
                    <a:pt x="779678" y="150190"/>
                  </a:lnTo>
                  <a:lnTo>
                    <a:pt x="792175" y="67513"/>
                  </a:lnTo>
                  <a:lnTo>
                    <a:pt x="804684" y="150190"/>
                  </a:lnTo>
                  <a:lnTo>
                    <a:pt x="804684" y="38138"/>
                  </a:lnTo>
                  <a:lnTo>
                    <a:pt x="774319" y="38138"/>
                  </a:lnTo>
                  <a:lnTo>
                    <a:pt x="748411" y="202641"/>
                  </a:lnTo>
                  <a:lnTo>
                    <a:pt x="771639" y="202641"/>
                  </a:lnTo>
                  <a:lnTo>
                    <a:pt x="776097" y="172402"/>
                  </a:lnTo>
                  <a:lnTo>
                    <a:pt x="808253" y="172402"/>
                  </a:lnTo>
                  <a:lnTo>
                    <a:pt x="812723" y="202641"/>
                  </a:lnTo>
                  <a:lnTo>
                    <a:pt x="838606" y="202641"/>
                  </a:lnTo>
                  <a:close/>
                </a:path>
                <a:path w="1937384" h="1321435">
                  <a:moveTo>
                    <a:pt x="948474" y="179514"/>
                  </a:moveTo>
                  <a:lnTo>
                    <a:pt x="937755" y="179514"/>
                  </a:lnTo>
                  <a:lnTo>
                    <a:pt x="937755" y="38138"/>
                  </a:lnTo>
                  <a:lnTo>
                    <a:pt x="910958" y="38138"/>
                  </a:lnTo>
                  <a:lnTo>
                    <a:pt x="910958" y="179514"/>
                  </a:lnTo>
                  <a:lnTo>
                    <a:pt x="881481" y="179514"/>
                  </a:lnTo>
                  <a:lnTo>
                    <a:pt x="881481" y="38138"/>
                  </a:lnTo>
                  <a:lnTo>
                    <a:pt x="855586" y="38138"/>
                  </a:lnTo>
                  <a:lnTo>
                    <a:pt x="855586" y="202641"/>
                  </a:lnTo>
                  <a:lnTo>
                    <a:pt x="923455" y="202641"/>
                  </a:lnTo>
                  <a:lnTo>
                    <a:pt x="923455" y="224853"/>
                  </a:lnTo>
                  <a:lnTo>
                    <a:pt x="948474" y="224853"/>
                  </a:lnTo>
                  <a:lnTo>
                    <a:pt x="948474" y="179514"/>
                  </a:lnTo>
                  <a:close/>
                </a:path>
                <a:path w="1937384" h="1321435">
                  <a:moveTo>
                    <a:pt x="1049388" y="38138"/>
                  </a:moveTo>
                  <a:lnTo>
                    <a:pt x="1020813" y="38138"/>
                  </a:lnTo>
                  <a:lnTo>
                    <a:pt x="999375" y="105765"/>
                  </a:lnTo>
                  <a:lnTo>
                    <a:pt x="989545" y="142138"/>
                  </a:lnTo>
                  <a:lnTo>
                    <a:pt x="989545" y="38138"/>
                  </a:lnTo>
                  <a:lnTo>
                    <a:pt x="966330" y="38138"/>
                  </a:lnTo>
                  <a:lnTo>
                    <a:pt x="966330" y="202641"/>
                  </a:lnTo>
                  <a:lnTo>
                    <a:pt x="993127" y="202641"/>
                  </a:lnTo>
                  <a:lnTo>
                    <a:pt x="1011008" y="142138"/>
                  </a:lnTo>
                  <a:lnTo>
                    <a:pt x="1015453" y="127088"/>
                  </a:lnTo>
                  <a:lnTo>
                    <a:pt x="1025271" y="87058"/>
                  </a:lnTo>
                  <a:lnTo>
                    <a:pt x="1025271" y="202641"/>
                  </a:lnTo>
                  <a:lnTo>
                    <a:pt x="1049388" y="202641"/>
                  </a:lnTo>
                  <a:lnTo>
                    <a:pt x="1049388" y="87058"/>
                  </a:lnTo>
                  <a:lnTo>
                    <a:pt x="1049388" y="38138"/>
                  </a:lnTo>
                  <a:close/>
                </a:path>
                <a:path w="1937384" h="1321435">
                  <a:moveTo>
                    <a:pt x="1146733" y="77343"/>
                  </a:moveTo>
                  <a:lnTo>
                    <a:pt x="1144244" y="60045"/>
                  </a:lnTo>
                  <a:lnTo>
                    <a:pt x="1143901" y="59461"/>
                  </a:lnTo>
                  <a:lnTo>
                    <a:pt x="1136802" y="47167"/>
                  </a:lnTo>
                  <a:lnTo>
                    <a:pt x="1124508" y="39128"/>
                  </a:lnTo>
                  <a:lnTo>
                    <a:pt x="1120838" y="38544"/>
                  </a:lnTo>
                  <a:lnTo>
                    <a:pt x="1120838" y="63957"/>
                  </a:lnTo>
                  <a:lnTo>
                    <a:pt x="1120838" y="176847"/>
                  </a:lnTo>
                  <a:lnTo>
                    <a:pt x="1116368" y="181305"/>
                  </a:lnTo>
                  <a:lnTo>
                    <a:pt x="1099400" y="181305"/>
                  </a:lnTo>
                  <a:lnTo>
                    <a:pt x="1094041" y="176847"/>
                  </a:lnTo>
                  <a:lnTo>
                    <a:pt x="1094041" y="63957"/>
                  </a:lnTo>
                  <a:lnTo>
                    <a:pt x="1099400" y="59461"/>
                  </a:lnTo>
                  <a:lnTo>
                    <a:pt x="1116368" y="59461"/>
                  </a:lnTo>
                  <a:lnTo>
                    <a:pt x="1120838" y="63957"/>
                  </a:lnTo>
                  <a:lnTo>
                    <a:pt x="1120838" y="38544"/>
                  </a:lnTo>
                  <a:lnTo>
                    <a:pt x="1078407" y="47167"/>
                  </a:lnTo>
                  <a:lnTo>
                    <a:pt x="1068146" y="77343"/>
                  </a:lnTo>
                  <a:lnTo>
                    <a:pt x="1068146" y="163525"/>
                  </a:lnTo>
                  <a:lnTo>
                    <a:pt x="1070762" y="180784"/>
                  </a:lnTo>
                  <a:lnTo>
                    <a:pt x="1078407" y="193636"/>
                  </a:lnTo>
                  <a:lnTo>
                    <a:pt x="1090752" y="201650"/>
                  </a:lnTo>
                  <a:lnTo>
                    <a:pt x="1107440" y="204406"/>
                  </a:lnTo>
                  <a:lnTo>
                    <a:pt x="1124508" y="201650"/>
                  </a:lnTo>
                  <a:lnTo>
                    <a:pt x="1136802" y="193636"/>
                  </a:lnTo>
                  <a:lnTo>
                    <a:pt x="1143939" y="181305"/>
                  </a:lnTo>
                  <a:lnTo>
                    <a:pt x="1144244" y="180784"/>
                  </a:lnTo>
                  <a:lnTo>
                    <a:pt x="1146733" y="163525"/>
                  </a:lnTo>
                  <a:lnTo>
                    <a:pt x="1146733" y="77343"/>
                  </a:lnTo>
                  <a:close/>
                </a:path>
                <a:path w="1937384" h="1321435">
                  <a:moveTo>
                    <a:pt x="1248562" y="38138"/>
                  </a:moveTo>
                  <a:lnTo>
                    <a:pt x="1221778" y="38138"/>
                  </a:lnTo>
                  <a:lnTo>
                    <a:pt x="1221778" y="108381"/>
                  </a:lnTo>
                  <a:lnTo>
                    <a:pt x="1192250" y="108381"/>
                  </a:lnTo>
                  <a:lnTo>
                    <a:pt x="1192250" y="38138"/>
                  </a:lnTo>
                  <a:lnTo>
                    <a:pt x="1166380" y="38138"/>
                  </a:lnTo>
                  <a:lnTo>
                    <a:pt x="1166380" y="202641"/>
                  </a:lnTo>
                  <a:lnTo>
                    <a:pt x="1192250" y="202641"/>
                  </a:lnTo>
                  <a:lnTo>
                    <a:pt x="1192250" y="132422"/>
                  </a:lnTo>
                  <a:lnTo>
                    <a:pt x="1221778" y="132422"/>
                  </a:lnTo>
                  <a:lnTo>
                    <a:pt x="1221778" y="202641"/>
                  </a:lnTo>
                  <a:lnTo>
                    <a:pt x="1248562" y="202641"/>
                  </a:lnTo>
                  <a:lnTo>
                    <a:pt x="1248562" y="132422"/>
                  </a:lnTo>
                  <a:lnTo>
                    <a:pt x="1248562" y="108381"/>
                  </a:lnTo>
                  <a:lnTo>
                    <a:pt x="1248562" y="38138"/>
                  </a:lnTo>
                  <a:close/>
                </a:path>
                <a:path w="1937384" h="1321435">
                  <a:moveTo>
                    <a:pt x="1274394" y="235534"/>
                  </a:moveTo>
                  <a:lnTo>
                    <a:pt x="1192250" y="235534"/>
                  </a:lnTo>
                  <a:lnTo>
                    <a:pt x="1192250" y="399986"/>
                  </a:lnTo>
                  <a:lnTo>
                    <a:pt x="1218196" y="399986"/>
                  </a:lnTo>
                  <a:lnTo>
                    <a:pt x="1218196" y="258635"/>
                  </a:lnTo>
                  <a:lnTo>
                    <a:pt x="1247609" y="258635"/>
                  </a:lnTo>
                  <a:lnTo>
                    <a:pt x="1247609" y="399986"/>
                  </a:lnTo>
                  <a:lnTo>
                    <a:pt x="1274394" y="399986"/>
                  </a:lnTo>
                  <a:lnTo>
                    <a:pt x="1274394" y="258635"/>
                  </a:lnTo>
                  <a:lnTo>
                    <a:pt x="1274394" y="235534"/>
                  </a:lnTo>
                  <a:close/>
                </a:path>
                <a:path w="1937384" h="1321435">
                  <a:moveTo>
                    <a:pt x="1356652" y="202641"/>
                  </a:moveTo>
                  <a:lnTo>
                    <a:pt x="1351724" y="172402"/>
                  </a:lnTo>
                  <a:lnTo>
                    <a:pt x="1348117" y="150190"/>
                  </a:lnTo>
                  <a:lnTo>
                    <a:pt x="1334655" y="67513"/>
                  </a:lnTo>
                  <a:lnTo>
                    <a:pt x="1329867" y="38138"/>
                  </a:lnTo>
                  <a:lnTo>
                    <a:pt x="1321777" y="38138"/>
                  </a:lnTo>
                  <a:lnTo>
                    <a:pt x="1321777" y="150190"/>
                  </a:lnTo>
                  <a:lnTo>
                    <a:pt x="1296771" y="150190"/>
                  </a:lnTo>
                  <a:lnTo>
                    <a:pt x="1309268" y="67513"/>
                  </a:lnTo>
                  <a:lnTo>
                    <a:pt x="1321777" y="150190"/>
                  </a:lnTo>
                  <a:lnTo>
                    <a:pt x="1321777" y="38138"/>
                  </a:lnTo>
                  <a:lnTo>
                    <a:pt x="1291412" y="38138"/>
                  </a:lnTo>
                  <a:lnTo>
                    <a:pt x="1265466" y="202641"/>
                  </a:lnTo>
                  <a:lnTo>
                    <a:pt x="1288681" y="202641"/>
                  </a:lnTo>
                  <a:lnTo>
                    <a:pt x="1294155" y="172402"/>
                  </a:lnTo>
                  <a:lnTo>
                    <a:pt x="1325346" y="172402"/>
                  </a:lnTo>
                  <a:lnTo>
                    <a:pt x="1329867" y="202641"/>
                  </a:lnTo>
                  <a:lnTo>
                    <a:pt x="1356652" y="202641"/>
                  </a:lnTo>
                  <a:close/>
                </a:path>
                <a:path w="1937384" h="1321435">
                  <a:moveTo>
                    <a:pt x="1371765" y="276415"/>
                  </a:moveTo>
                  <a:lnTo>
                    <a:pt x="1350327" y="238163"/>
                  </a:lnTo>
                  <a:lnTo>
                    <a:pt x="1345933" y="237490"/>
                  </a:lnTo>
                  <a:lnTo>
                    <a:pt x="1345933" y="263080"/>
                  </a:lnTo>
                  <a:lnTo>
                    <a:pt x="1345933" y="311086"/>
                  </a:lnTo>
                  <a:lnTo>
                    <a:pt x="1341412" y="314642"/>
                  </a:lnTo>
                  <a:lnTo>
                    <a:pt x="1320939" y="314642"/>
                  </a:lnTo>
                  <a:lnTo>
                    <a:pt x="1320939" y="258635"/>
                  </a:lnTo>
                  <a:lnTo>
                    <a:pt x="1341412" y="258635"/>
                  </a:lnTo>
                  <a:lnTo>
                    <a:pt x="1345933" y="263080"/>
                  </a:lnTo>
                  <a:lnTo>
                    <a:pt x="1345933" y="237490"/>
                  </a:lnTo>
                  <a:lnTo>
                    <a:pt x="1333436" y="235534"/>
                  </a:lnTo>
                  <a:lnTo>
                    <a:pt x="1294980" y="235534"/>
                  </a:lnTo>
                  <a:lnTo>
                    <a:pt x="1294980" y="399986"/>
                  </a:lnTo>
                  <a:lnTo>
                    <a:pt x="1320939" y="399986"/>
                  </a:lnTo>
                  <a:lnTo>
                    <a:pt x="1320939" y="338645"/>
                  </a:lnTo>
                  <a:lnTo>
                    <a:pt x="1333436" y="338645"/>
                  </a:lnTo>
                  <a:lnTo>
                    <a:pt x="1350327" y="335889"/>
                  </a:lnTo>
                  <a:lnTo>
                    <a:pt x="1362290" y="327863"/>
                  </a:lnTo>
                  <a:lnTo>
                    <a:pt x="1369415" y="315023"/>
                  </a:lnTo>
                  <a:lnTo>
                    <a:pt x="1369466" y="314642"/>
                  </a:lnTo>
                  <a:lnTo>
                    <a:pt x="1371765" y="297751"/>
                  </a:lnTo>
                  <a:lnTo>
                    <a:pt x="1371765" y="276415"/>
                  </a:lnTo>
                  <a:close/>
                </a:path>
                <a:path w="1937384" h="1321435">
                  <a:moveTo>
                    <a:pt x="1400340" y="473760"/>
                  </a:moveTo>
                  <a:lnTo>
                    <a:pt x="1398079" y="456869"/>
                  </a:lnTo>
                  <a:lnTo>
                    <a:pt x="1397990" y="456120"/>
                  </a:lnTo>
                  <a:lnTo>
                    <a:pt x="1390865" y="443318"/>
                  </a:lnTo>
                  <a:lnTo>
                    <a:pt x="1378902" y="435508"/>
                  </a:lnTo>
                  <a:lnTo>
                    <a:pt x="1374508" y="434835"/>
                  </a:lnTo>
                  <a:lnTo>
                    <a:pt x="1374508" y="460425"/>
                  </a:lnTo>
                  <a:lnTo>
                    <a:pt x="1374508" y="508431"/>
                  </a:lnTo>
                  <a:lnTo>
                    <a:pt x="1369987" y="511987"/>
                  </a:lnTo>
                  <a:lnTo>
                    <a:pt x="1349514" y="511987"/>
                  </a:lnTo>
                  <a:lnTo>
                    <a:pt x="1349514" y="456869"/>
                  </a:lnTo>
                  <a:lnTo>
                    <a:pt x="1369987" y="456869"/>
                  </a:lnTo>
                  <a:lnTo>
                    <a:pt x="1374508" y="460425"/>
                  </a:lnTo>
                  <a:lnTo>
                    <a:pt x="1374508" y="434835"/>
                  </a:lnTo>
                  <a:lnTo>
                    <a:pt x="1362011" y="432879"/>
                  </a:lnTo>
                  <a:lnTo>
                    <a:pt x="1323555" y="432879"/>
                  </a:lnTo>
                  <a:lnTo>
                    <a:pt x="1323555" y="597331"/>
                  </a:lnTo>
                  <a:lnTo>
                    <a:pt x="1349514" y="597331"/>
                  </a:lnTo>
                  <a:lnTo>
                    <a:pt x="1349514" y="535990"/>
                  </a:lnTo>
                  <a:lnTo>
                    <a:pt x="1362011" y="535990"/>
                  </a:lnTo>
                  <a:lnTo>
                    <a:pt x="1397990" y="512737"/>
                  </a:lnTo>
                  <a:lnTo>
                    <a:pt x="1400340" y="495096"/>
                  </a:lnTo>
                  <a:lnTo>
                    <a:pt x="1400340" y="473760"/>
                  </a:lnTo>
                  <a:close/>
                </a:path>
                <a:path w="1937384" h="1321435">
                  <a:moveTo>
                    <a:pt x="1463789" y="38138"/>
                  </a:moveTo>
                  <a:lnTo>
                    <a:pt x="1389634" y="38138"/>
                  </a:lnTo>
                  <a:lnTo>
                    <a:pt x="1386052" y="162636"/>
                  </a:lnTo>
                  <a:lnTo>
                    <a:pt x="1385227" y="177736"/>
                  </a:lnTo>
                  <a:lnTo>
                    <a:pt x="1381645" y="179514"/>
                  </a:lnTo>
                  <a:lnTo>
                    <a:pt x="1369987" y="179514"/>
                  </a:lnTo>
                  <a:lnTo>
                    <a:pt x="1369987" y="202641"/>
                  </a:lnTo>
                  <a:lnTo>
                    <a:pt x="1373555" y="202641"/>
                  </a:lnTo>
                  <a:lnTo>
                    <a:pt x="1390256" y="200355"/>
                  </a:lnTo>
                  <a:lnTo>
                    <a:pt x="1401851" y="193078"/>
                  </a:lnTo>
                  <a:lnTo>
                    <a:pt x="1408899" y="180124"/>
                  </a:lnTo>
                  <a:lnTo>
                    <a:pt x="1412011" y="160845"/>
                  </a:lnTo>
                  <a:lnTo>
                    <a:pt x="1414627" y="61239"/>
                  </a:lnTo>
                  <a:lnTo>
                    <a:pt x="1437005" y="61239"/>
                  </a:lnTo>
                  <a:lnTo>
                    <a:pt x="1437005" y="202641"/>
                  </a:lnTo>
                  <a:lnTo>
                    <a:pt x="1463789" y="202641"/>
                  </a:lnTo>
                  <a:lnTo>
                    <a:pt x="1463789" y="61239"/>
                  </a:lnTo>
                  <a:lnTo>
                    <a:pt x="1463789" y="38138"/>
                  </a:lnTo>
                  <a:close/>
                </a:path>
                <a:path w="1937384" h="1321435">
                  <a:moveTo>
                    <a:pt x="1466418" y="274637"/>
                  </a:moveTo>
                  <a:lnTo>
                    <a:pt x="1463929" y="257378"/>
                  </a:lnTo>
                  <a:lnTo>
                    <a:pt x="1463624" y="256857"/>
                  </a:lnTo>
                  <a:lnTo>
                    <a:pt x="1456499" y="244525"/>
                  </a:lnTo>
                  <a:lnTo>
                    <a:pt x="1444218" y="236512"/>
                  </a:lnTo>
                  <a:lnTo>
                    <a:pt x="1440573" y="235927"/>
                  </a:lnTo>
                  <a:lnTo>
                    <a:pt x="1440573" y="261302"/>
                  </a:lnTo>
                  <a:lnTo>
                    <a:pt x="1440573" y="374205"/>
                  </a:lnTo>
                  <a:lnTo>
                    <a:pt x="1435227" y="378650"/>
                  </a:lnTo>
                  <a:lnTo>
                    <a:pt x="1419148" y="378650"/>
                  </a:lnTo>
                  <a:lnTo>
                    <a:pt x="1413789" y="374205"/>
                  </a:lnTo>
                  <a:lnTo>
                    <a:pt x="1413789" y="261302"/>
                  </a:lnTo>
                  <a:lnTo>
                    <a:pt x="1419148" y="256857"/>
                  </a:lnTo>
                  <a:lnTo>
                    <a:pt x="1435227" y="256857"/>
                  </a:lnTo>
                  <a:lnTo>
                    <a:pt x="1440573" y="261302"/>
                  </a:lnTo>
                  <a:lnTo>
                    <a:pt x="1440573" y="235927"/>
                  </a:lnTo>
                  <a:lnTo>
                    <a:pt x="1397800" y="244525"/>
                  </a:lnTo>
                  <a:lnTo>
                    <a:pt x="1387843" y="274637"/>
                  </a:lnTo>
                  <a:lnTo>
                    <a:pt x="1387843" y="360870"/>
                  </a:lnTo>
                  <a:lnTo>
                    <a:pt x="1390345" y="378129"/>
                  </a:lnTo>
                  <a:lnTo>
                    <a:pt x="1397800" y="390982"/>
                  </a:lnTo>
                  <a:lnTo>
                    <a:pt x="1410093" y="398995"/>
                  </a:lnTo>
                  <a:lnTo>
                    <a:pt x="1427124" y="401751"/>
                  </a:lnTo>
                  <a:lnTo>
                    <a:pt x="1444218" y="398995"/>
                  </a:lnTo>
                  <a:lnTo>
                    <a:pt x="1456499" y="390982"/>
                  </a:lnTo>
                  <a:lnTo>
                    <a:pt x="1463624" y="378650"/>
                  </a:lnTo>
                  <a:lnTo>
                    <a:pt x="1463929" y="378129"/>
                  </a:lnTo>
                  <a:lnTo>
                    <a:pt x="1466418" y="360870"/>
                  </a:lnTo>
                  <a:lnTo>
                    <a:pt x="1466418" y="274637"/>
                  </a:lnTo>
                  <a:close/>
                </a:path>
                <a:path w="1937384" h="1321435">
                  <a:moveTo>
                    <a:pt x="1494980" y="472871"/>
                  </a:moveTo>
                  <a:lnTo>
                    <a:pt x="1492364" y="455091"/>
                  </a:lnTo>
                  <a:lnTo>
                    <a:pt x="1484718" y="441985"/>
                  </a:lnTo>
                  <a:lnTo>
                    <a:pt x="1472387" y="433870"/>
                  </a:lnTo>
                  <a:lnTo>
                    <a:pt x="1469148" y="433336"/>
                  </a:lnTo>
                  <a:lnTo>
                    <a:pt x="1469148" y="459536"/>
                  </a:lnTo>
                  <a:lnTo>
                    <a:pt x="1469148" y="571550"/>
                  </a:lnTo>
                  <a:lnTo>
                    <a:pt x="1463789" y="575995"/>
                  </a:lnTo>
                  <a:lnTo>
                    <a:pt x="1447723" y="575995"/>
                  </a:lnTo>
                  <a:lnTo>
                    <a:pt x="1442364" y="571550"/>
                  </a:lnTo>
                  <a:lnTo>
                    <a:pt x="1442364" y="459536"/>
                  </a:lnTo>
                  <a:lnTo>
                    <a:pt x="1447723" y="455091"/>
                  </a:lnTo>
                  <a:lnTo>
                    <a:pt x="1463789" y="455091"/>
                  </a:lnTo>
                  <a:lnTo>
                    <a:pt x="1469148" y="459536"/>
                  </a:lnTo>
                  <a:lnTo>
                    <a:pt x="1469148" y="433336"/>
                  </a:lnTo>
                  <a:lnTo>
                    <a:pt x="1426375" y="441985"/>
                  </a:lnTo>
                  <a:lnTo>
                    <a:pt x="1416418" y="472871"/>
                  </a:lnTo>
                  <a:lnTo>
                    <a:pt x="1416418" y="558215"/>
                  </a:lnTo>
                  <a:lnTo>
                    <a:pt x="1418920" y="575475"/>
                  </a:lnTo>
                  <a:lnTo>
                    <a:pt x="1426375" y="588327"/>
                  </a:lnTo>
                  <a:lnTo>
                    <a:pt x="1438656" y="596341"/>
                  </a:lnTo>
                  <a:lnTo>
                    <a:pt x="1455699" y="599097"/>
                  </a:lnTo>
                  <a:lnTo>
                    <a:pt x="1472387" y="596341"/>
                  </a:lnTo>
                  <a:lnTo>
                    <a:pt x="1484718" y="588327"/>
                  </a:lnTo>
                  <a:lnTo>
                    <a:pt x="1492059" y="575995"/>
                  </a:lnTo>
                  <a:lnTo>
                    <a:pt x="1492364" y="575475"/>
                  </a:lnTo>
                  <a:lnTo>
                    <a:pt x="1494980" y="558215"/>
                  </a:lnTo>
                  <a:lnTo>
                    <a:pt x="1494980" y="472871"/>
                  </a:lnTo>
                  <a:close/>
                </a:path>
                <a:path w="1937384" h="1321435">
                  <a:moveTo>
                    <a:pt x="1556651" y="235534"/>
                  </a:moveTo>
                  <a:lnTo>
                    <a:pt x="1486052" y="235534"/>
                  </a:lnTo>
                  <a:lnTo>
                    <a:pt x="1486052" y="399986"/>
                  </a:lnTo>
                  <a:lnTo>
                    <a:pt x="1556651" y="399986"/>
                  </a:lnTo>
                  <a:lnTo>
                    <a:pt x="1556651" y="376872"/>
                  </a:lnTo>
                  <a:lnTo>
                    <a:pt x="1512011" y="376872"/>
                  </a:lnTo>
                  <a:lnTo>
                    <a:pt x="1512011" y="328866"/>
                  </a:lnTo>
                  <a:lnTo>
                    <a:pt x="1547723" y="328866"/>
                  </a:lnTo>
                  <a:lnTo>
                    <a:pt x="1547723" y="304863"/>
                  </a:lnTo>
                  <a:lnTo>
                    <a:pt x="1512011" y="304863"/>
                  </a:lnTo>
                  <a:lnTo>
                    <a:pt x="1512011" y="258635"/>
                  </a:lnTo>
                  <a:lnTo>
                    <a:pt x="1556651" y="258635"/>
                  </a:lnTo>
                  <a:lnTo>
                    <a:pt x="1556651" y="235534"/>
                  </a:lnTo>
                  <a:close/>
                </a:path>
                <a:path w="1937384" h="1321435">
                  <a:moveTo>
                    <a:pt x="1562011" y="140360"/>
                  </a:moveTo>
                  <a:lnTo>
                    <a:pt x="1559572" y="123532"/>
                  </a:lnTo>
                  <a:lnTo>
                    <a:pt x="1559521" y="123126"/>
                  </a:lnTo>
                  <a:lnTo>
                    <a:pt x="1552092" y="110286"/>
                  </a:lnTo>
                  <a:lnTo>
                    <a:pt x="1539811" y="102260"/>
                  </a:lnTo>
                  <a:lnTo>
                    <a:pt x="1535226" y="101523"/>
                  </a:lnTo>
                  <a:lnTo>
                    <a:pt x="1535226" y="127088"/>
                  </a:lnTo>
                  <a:lnTo>
                    <a:pt x="1535226" y="175069"/>
                  </a:lnTo>
                  <a:lnTo>
                    <a:pt x="1530819" y="179514"/>
                  </a:lnTo>
                  <a:lnTo>
                    <a:pt x="1510220" y="179514"/>
                  </a:lnTo>
                  <a:lnTo>
                    <a:pt x="1510220" y="123532"/>
                  </a:lnTo>
                  <a:lnTo>
                    <a:pt x="1530819" y="123532"/>
                  </a:lnTo>
                  <a:lnTo>
                    <a:pt x="1535226" y="127088"/>
                  </a:lnTo>
                  <a:lnTo>
                    <a:pt x="1535226" y="101523"/>
                  </a:lnTo>
                  <a:lnTo>
                    <a:pt x="1522717" y="99491"/>
                  </a:lnTo>
                  <a:lnTo>
                    <a:pt x="1510220" y="99491"/>
                  </a:lnTo>
                  <a:lnTo>
                    <a:pt x="1510220" y="38138"/>
                  </a:lnTo>
                  <a:lnTo>
                    <a:pt x="1484274" y="38138"/>
                  </a:lnTo>
                  <a:lnTo>
                    <a:pt x="1484274" y="202641"/>
                  </a:lnTo>
                  <a:lnTo>
                    <a:pt x="1522717" y="202641"/>
                  </a:lnTo>
                  <a:lnTo>
                    <a:pt x="1539811" y="199999"/>
                  </a:lnTo>
                  <a:lnTo>
                    <a:pt x="1552092" y="192189"/>
                  </a:lnTo>
                  <a:lnTo>
                    <a:pt x="1559445" y="179514"/>
                  </a:lnTo>
                  <a:lnTo>
                    <a:pt x="1559521" y="179374"/>
                  </a:lnTo>
                  <a:lnTo>
                    <a:pt x="1562011" y="161734"/>
                  </a:lnTo>
                  <a:lnTo>
                    <a:pt x="1562011" y="140360"/>
                  </a:lnTo>
                  <a:close/>
                </a:path>
                <a:path w="1937384" h="1321435">
                  <a:moveTo>
                    <a:pt x="1590573" y="472871"/>
                  </a:moveTo>
                  <a:lnTo>
                    <a:pt x="1588096" y="455091"/>
                  </a:lnTo>
                  <a:lnTo>
                    <a:pt x="1580781" y="441985"/>
                  </a:lnTo>
                  <a:lnTo>
                    <a:pt x="1568780" y="433870"/>
                  </a:lnTo>
                  <a:lnTo>
                    <a:pt x="1552244" y="431101"/>
                  </a:lnTo>
                  <a:lnTo>
                    <a:pt x="1535163" y="433870"/>
                  </a:lnTo>
                  <a:lnTo>
                    <a:pt x="1522869" y="441985"/>
                  </a:lnTo>
                  <a:lnTo>
                    <a:pt x="1515452" y="455091"/>
                  </a:lnTo>
                  <a:lnTo>
                    <a:pt x="1512963" y="472871"/>
                  </a:lnTo>
                  <a:lnTo>
                    <a:pt x="1512963" y="558215"/>
                  </a:lnTo>
                  <a:lnTo>
                    <a:pt x="1515452" y="575475"/>
                  </a:lnTo>
                  <a:lnTo>
                    <a:pt x="1522869" y="588327"/>
                  </a:lnTo>
                  <a:lnTo>
                    <a:pt x="1535163" y="596341"/>
                  </a:lnTo>
                  <a:lnTo>
                    <a:pt x="1552244" y="599097"/>
                  </a:lnTo>
                  <a:lnTo>
                    <a:pt x="1568780" y="596341"/>
                  </a:lnTo>
                  <a:lnTo>
                    <a:pt x="1580781" y="588327"/>
                  </a:lnTo>
                  <a:lnTo>
                    <a:pt x="1587804" y="575995"/>
                  </a:lnTo>
                  <a:lnTo>
                    <a:pt x="1588109" y="575475"/>
                  </a:lnTo>
                  <a:lnTo>
                    <a:pt x="1590573" y="558215"/>
                  </a:lnTo>
                  <a:lnTo>
                    <a:pt x="1590573" y="535990"/>
                  </a:lnTo>
                  <a:lnTo>
                    <a:pt x="1565579" y="535990"/>
                  </a:lnTo>
                  <a:lnTo>
                    <a:pt x="1565579" y="571550"/>
                  </a:lnTo>
                  <a:lnTo>
                    <a:pt x="1561172" y="575995"/>
                  </a:lnTo>
                  <a:lnTo>
                    <a:pt x="1544154" y="575995"/>
                  </a:lnTo>
                  <a:lnTo>
                    <a:pt x="1538795" y="571550"/>
                  </a:lnTo>
                  <a:lnTo>
                    <a:pt x="1538795" y="459536"/>
                  </a:lnTo>
                  <a:lnTo>
                    <a:pt x="1544154" y="455091"/>
                  </a:lnTo>
                  <a:lnTo>
                    <a:pt x="1561172" y="455091"/>
                  </a:lnTo>
                  <a:lnTo>
                    <a:pt x="1565579" y="459536"/>
                  </a:lnTo>
                  <a:lnTo>
                    <a:pt x="1565579" y="488873"/>
                  </a:lnTo>
                  <a:lnTo>
                    <a:pt x="1590573" y="488873"/>
                  </a:lnTo>
                  <a:lnTo>
                    <a:pt x="1590573" y="472871"/>
                  </a:lnTo>
                  <a:close/>
                </a:path>
                <a:path w="1937384" h="1321435">
                  <a:moveTo>
                    <a:pt x="1661172" y="235534"/>
                  </a:moveTo>
                  <a:lnTo>
                    <a:pt x="1635213" y="235534"/>
                  </a:lnTo>
                  <a:lnTo>
                    <a:pt x="1601292" y="307530"/>
                  </a:lnTo>
                  <a:lnTo>
                    <a:pt x="1601292" y="235534"/>
                  </a:lnTo>
                  <a:lnTo>
                    <a:pt x="1575460" y="235534"/>
                  </a:lnTo>
                  <a:lnTo>
                    <a:pt x="1575460" y="399986"/>
                  </a:lnTo>
                  <a:lnTo>
                    <a:pt x="1601292" y="399986"/>
                  </a:lnTo>
                  <a:lnTo>
                    <a:pt x="1601292" y="349313"/>
                  </a:lnTo>
                  <a:lnTo>
                    <a:pt x="1609382" y="334200"/>
                  </a:lnTo>
                  <a:lnTo>
                    <a:pt x="1635213" y="399986"/>
                  </a:lnTo>
                  <a:lnTo>
                    <a:pt x="1661172" y="399986"/>
                  </a:lnTo>
                  <a:lnTo>
                    <a:pt x="1635264" y="334200"/>
                  </a:lnTo>
                  <a:lnTo>
                    <a:pt x="1625460" y="309308"/>
                  </a:lnTo>
                  <a:lnTo>
                    <a:pt x="1626323" y="307530"/>
                  </a:lnTo>
                  <a:lnTo>
                    <a:pt x="1661172" y="235534"/>
                  </a:lnTo>
                  <a:close/>
                </a:path>
                <a:path w="1937384" h="1321435">
                  <a:moveTo>
                    <a:pt x="1662010" y="38138"/>
                  </a:moveTo>
                  <a:lnTo>
                    <a:pt x="1635213" y="38138"/>
                  </a:lnTo>
                  <a:lnTo>
                    <a:pt x="1635213" y="108381"/>
                  </a:lnTo>
                  <a:lnTo>
                    <a:pt x="1605813" y="108381"/>
                  </a:lnTo>
                  <a:lnTo>
                    <a:pt x="1605813" y="38138"/>
                  </a:lnTo>
                  <a:lnTo>
                    <a:pt x="1579867" y="38138"/>
                  </a:lnTo>
                  <a:lnTo>
                    <a:pt x="1579867" y="202641"/>
                  </a:lnTo>
                  <a:lnTo>
                    <a:pt x="1605813" y="202641"/>
                  </a:lnTo>
                  <a:lnTo>
                    <a:pt x="1605813" y="132422"/>
                  </a:lnTo>
                  <a:lnTo>
                    <a:pt x="1635213" y="132422"/>
                  </a:lnTo>
                  <a:lnTo>
                    <a:pt x="1635213" y="202641"/>
                  </a:lnTo>
                  <a:lnTo>
                    <a:pt x="1662010" y="202641"/>
                  </a:lnTo>
                  <a:lnTo>
                    <a:pt x="1662010" y="132422"/>
                  </a:lnTo>
                  <a:lnTo>
                    <a:pt x="1662010" y="108381"/>
                  </a:lnTo>
                  <a:lnTo>
                    <a:pt x="1662010" y="38138"/>
                  </a:lnTo>
                  <a:close/>
                </a:path>
                <a:path w="1937384" h="1321435">
                  <a:moveTo>
                    <a:pt x="1685213" y="472871"/>
                  </a:moveTo>
                  <a:lnTo>
                    <a:pt x="1682864" y="455091"/>
                  </a:lnTo>
                  <a:lnTo>
                    <a:pt x="1675739" y="441985"/>
                  </a:lnTo>
                  <a:lnTo>
                    <a:pt x="1663776" y="433870"/>
                  </a:lnTo>
                  <a:lnTo>
                    <a:pt x="1646885" y="431101"/>
                  </a:lnTo>
                  <a:lnTo>
                    <a:pt x="1629930" y="433870"/>
                  </a:lnTo>
                  <a:lnTo>
                    <a:pt x="1617929" y="441985"/>
                  </a:lnTo>
                  <a:lnTo>
                    <a:pt x="1610791" y="455091"/>
                  </a:lnTo>
                  <a:lnTo>
                    <a:pt x="1608429" y="472871"/>
                  </a:lnTo>
                  <a:lnTo>
                    <a:pt x="1608429" y="558215"/>
                  </a:lnTo>
                  <a:lnTo>
                    <a:pt x="1610791" y="575475"/>
                  </a:lnTo>
                  <a:lnTo>
                    <a:pt x="1617929" y="588327"/>
                  </a:lnTo>
                  <a:lnTo>
                    <a:pt x="1629930" y="596341"/>
                  </a:lnTo>
                  <a:lnTo>
                    <a:pt x="1646885" y="599097"/>
                  </a:lnTo>
                  <a:lnTo>
                    <a:pt x="1663776" y="596341"/>
                  </a:lnTo>
                  <a:lnTo>
                    <a:pt x="1675739" y="588327"/>
                  </a:lnTo>
                  <a:lnTo>
                    <a:pt x="1682572" y="575995"/>
                  </a:lnTo>
                  <a:lnTo>
                    <a:pt x="1682864" y="575475"/>
                  </a:lnTo>
                  <a:lnTo>
                    <a:pt x="1685213" y="558215"/>
                  </a:lnTo>
                  <a:lnTo>
                    <a:pt x="1685213" y="535990"/>
                  </a:lnTo>
                  <a:lnTo>
                    <a:pt x="1661172" y="535990"/>
                  </a:lnTo>
                  <a:lnTo>
                    <a:pt x="1661172" y="571550"/>
                  </a:lnTo>
                  <a:lnTo>
                    <a:pt x="1655813" y="575995"/>
                  </a:lnTo>
                  <a:lnTo>
                    <a:pt x="1639747" y="575995"/>
                  </a:lnTo>
                  <a:lnTo>
                    <a:pt x="1634388" y="571550"/>
                  </a:lnTo>
                  <a:lnTo>
                    <a:pt x="1634388" y="459536"/>
                  </a:lnTo>
                  <a:lnTo>
                    <a:pt x="1639747" y="455091"/>
                  </a:lnTo>
                  <a:lnTo>
                    <a:pt x="1655813" y="455091"/>
                  </a:lnTo>
                  <a:lnTo>
                    <a:pt x="1661172" y="459536"/>
                  </a:lnTo>
                  <a:lnTo>
                    <a:pt x="1661172" y="488873"/>
                  </a:lnTo>
                  <a:lnTo>
                    <a:pt x="1685213" y="488873"/>
                  </a:lnTo>
                  <a:lnTo>
                    <a:pt x="1685213" y="472871"/>
                  </a:lnTo>
                  <a:close/>
                </a:path>
                <a:path w="1937384" h="1321435">
                  <a:moveTo>
                    <a:pt x="1754974" y="235534"/>
                  </a:moveTo>
                  <a:lnTo>
                    <a:pt x="1674507" y="235534"/>
                  </a:lnTo>
                  <a:lnTo>
                    <a:pt x="1674507" y="258635"/>
                  </a:lnTo>
                  <a:lnTo>
                    <a:pt x="1702244" y="258635"/>
                  </a:lnTo>
                  <a:lnTo>
                    <a:pt x="1702244" y="399986"/>
                  </a:lnTo>
                  <a:lnTo>
                    <a:pt x="1728190" y="399986"/>
                  </a:lnTo>
                  <a:lnTo>
                    <a:pt x="1728190" y="258635"/>
                  </a:lnTo>
                  <a:lnTo>
                    <a:pt x="1754974" y="258635"/>
                  </a:lnTo>
                  <a:lnTo>
                    <a:pt x="1754974" y="235534"/>
                  </a:lnTo>
                  <a:close/>
                </a:path>
                <a:path w="1937384" h="1321435">
                  <a:moveTo>
                    <a:pt x="1759381" y="140360"/>
                  </a:moveTo>
                  <a:lnTo>
                    <a:pt x="1737893" y="102260"/>
                  </a:lnTo>
                  <a:lnTo>
                    <a:pt x="1733550" y="101561"/>
                  </a:lnTo>
                  <a:lnTo>
                    <a:pt x="1733550" y="127088"/>
                  </a:lnTo>
                  <a:lnTo>
                    <a:pt x="1733550" y="175069"/>
                  </a:lnTo>
                  <a:lnTo>
                    <a:pt x="1729028" y="179514"/>
                  </a:lnTo>
                  <a:lnTo>
                    <a:pt x="1708429" y="179514"/>
                  </a:lnTo>
                  <a:lnTo>
                    <a:pt x="1708429" y="123532"/>
                  </a:lnTo>
                  <a:lnTo>
                    <a:pt x="1729028" y="123532"/>
                  </a:lnTo>
                  <a:lnTo>
                    <a:pt x="1733550" y="127088"/>
                  </a:lnTo>
                  <a:lnTo>
                    <a:pt x="1733550" y="101561"/>
                  </a:lnTo>
                  <a:lnTo>
                    <a:pt x="1720938" y="99491"/>
                  </a:lnTo>
                  <a:lnTo>
                    <a:pt x="1708429" y="99491"/>
                  </a:lnTo>
                  <a:lnTo>
                    <a:pt x="1708429" y="38138"/>
                  </a:lnTo>
                  <a:lnTo>
                    <a:pt x="1682597" y="38138"/>
                  </a:lnTo>
                  <a:lnTo>
                    <a:pt x="1682597" y="202641"/>
                  </a:lnTo>
                  <a:lnTo>
                    <a:pt x="1720938" y="202641"/>
                  </a:lnTo>
                  <a:lnTo>
                    <a:pt x="1737893" y="199999"/>
                  </a:lnTo>
                  <a:lnTo>
                    <a:pt x="1749894" y="192189"/>
                  </a:lnTo>
                  <a:lnTo>
                    <a:pt x="1756956" y="179514"/>
                  </a:lnTo>
                  <a:lnTo>
                    <a:pt x="1757019" y="179374"/>
                  </a:lnTo>
                  <a:lnTo>
                    <a:pt x="1759381" y="161734"/>
                  </a:lnTo>
                  <a:lnTo>
                    <a:pt x="1759381" y="140360"/>
                  </a:lnTo>
                  <a:close/>
                </a:path>
                <a:path w="1937384" h="1321435">
                  <a:moveTo>
                    <a:pt x="1786166" y="432879"/>
                  </a:moveTo>
                  <a:lnTo>
                    <a:pt x="1757603" y="432879"/>
                  </a:lnTo>
                  <a:lnTo>
                    <a:pt x="1737118" y="501319"/>
                  </a:lnTo>
                  <a:lnTo>
                    <a:pt x="1727238" y="536879"/>
                  </a:lnTo>
                  <a:lnTo>
                    <a:pt x="1727238" y="432879"/>
                  </a:lnTo>
                  <a:lnTo>
                    <a:pt x="1704022" y="432879"/>
                  </a:lnTo>
                  <a:lnTo>
                    <a:pt x="1704022" y="597331"/>
                  </a:lnTo>
                  <a:lnTo>
                    <a:pt x="1730819" y="597331"/>
                  </a:lnTo>
                  <a:lnTo>
                    <a:pt x="1747951" y="536879"/>
                  </a:lnTo>
                  <a:lnTo>
                    <a:pt x="1752244" y="521766"/>
                  </a:lnTo>
                  <a:lnTo>
                    <a:pt x="1762950" y="481774"/>
                  </a:lnTo>
                  <a:lnTo>
                    <a:pt x="1762950" y="597331"/>
                  </a:lnTo>
                  <a:lnTo>
                    <a:pt x="1786166" y="597331"/>
                  </a:lnTo>
                  <a:lnTo>
                    <a:pt x="1786166" y="481774"/>
                  </a:lnTo>
                  <a:lnTo>
                    <a:pt x="1786166" y="432879"/>
                  </a:lnTo>
                  <a:close/>
                </a:path>
                <a:path w="1937384" h="1321435">
                  <a:moveTo>
                    <a:pt x="1800453" y="38138"/>
                  </a:moveTo>
                  <a:lnTo>
                    <a:pt x="1774621" y="38138"/>
                  </a:lnTo>
                  <a:lnTo>
                    <a:pt x="1774621" y="202641"/>
                  </a:lnTo>
                  <a:lnTo>
                    <a:pt x="1800453" y="202641"/>
                  </a:lnTo>
                  <a:lnTo>
                    <a:pt x="1800453" y="38138"/>
                  </a:lnTo>
                  <a:close/>
                </a:path>
                <a:path w="1937384" h="1321435">
                  <a:moveTo>
                    <a:pt x="1848662" y="337743"/>
                  </a:moveTo>
                  <a:lnTo>
                    <a:pt x="1846338" y="320852"/>
                  </a:lnTo>
                  <a:lnTo>
                    <a:pt x="1846313" y="320624"/>
                  </a:lnTo>
                  <a:lnTo>
                    <a:pt x="1839188" y="308089"/>
                  </a:lnTo>
                  <a:lnTo>
                    <a:pt x="1827225" y="300380"/>
                  </a:lnTo>
                  <a:lnTo>
                    <a:pt x="1822831" y="299707"/>
                  </a:lnTo>
                  <a:lnTo>
                    <a:pt x="1822831" y="324421"/>
                  </a:lnTo>
                  <a:lnTo>
                    <a:pt x="1822831" y="372414"/>
                  </a:lnTo>
                  <a:lnTo>
                    <a:pt x="1818309" y="376872"/>
                  </a:lnTo>
                  <a:lnTo>
                    <a:pt x="1797837" y="376872"/>
                  </a:lnTo>
                  <a:lnTo>
                    <a:pt x="1797837" y="320852"/>
                  </a:lnTo>
                  <a:lnTo>
                    <a:pt x="1818309" y="320852"/>
                  </a:lnTo>
                  <a:lnTo>
                    <a:pt x="1822831" y="324421"/>
                  </a:lnTo>
                  <a:lnTo>
                    <a:pt x="1822831" y="299707"/>
                  </a:lnTo>
                  <a:lnTo>
                    <a:pt x="1810334" y="297751"/>
                  </a:lnTo>
                  <a:lnTo>
                    <a:pt x="1797837" y="297751"/>
                  </a:lnTo>
                  <a:lnTo>
                    <a:pt x="1797837" y="235534"/>
                  </a:lnTo>
                  <a:lnTo>
                    <a:pt x="1771878" y="235534"/>
                  </a:lnTo>
                  <a:lnTo>
                    <a:pt x="1771878" y="399986"/>
                  </a:lnTo>
                  <a:lnTo>
                    <a:pt x="1810334" y="399986"/>
                  </a:lnTo>
                  <a:lnTo>
                    <a:pt x="1827225" y="397344"/>
                  </a:lnTo>
                  <a:lnTo>
                    <a:pt x="1839188" y="389534"/>
                  </a:lnTo>
                  <a:lnTo>
                    <a:pt x="1846237" y="376872"/>
                  </a:lnTo>
                  <a:lnTo>
                    <a:pt x="1846313" y="376732"/>
                  </a:lnTo>
                  <a:lnTo>
                    <a:pt x="1848662" y="359092"/>
                  </a:lnTo>
                  <a:lnTo>
                    <a:pt x="1848662" y="337743"/>
                  </a:lnTo>
                  <a:close/>
                </a:path>
                <a:path w="1937384" h="1321435">
                  <a:moveTo>
                    <a:pt x="1889734" y="432879"/>
                  </a:moveTo>
                  <a:lnTo>
                    <a:pt x="1861172" y="432879"/>
                  </a:lnTo>
                  <a:lnTo>
                    <a:pt x="1839734" y="501319"/>
                  </a:lnTo>
                  <a:lnTo>
                    <a:pt x="1829981" y="536879"/>
                  </a:lnTo>
                  <a:lnTo>
                    <a:pt x="1829981" y="432879"/>
                  </a:lnTo>
                  <a:lnTo>
                    <a:pt x="1806765" y="432879"/>
                  </a:lnTo>
                  <a:lnTo>
                    <a:pt x="1806765" y="597331"/>
                  </a:lnTo>
                  <a:lnTo>
                    <a:pt x="1833549" y="597331"/>
                  </a:lnTo>
                  <a:lnTo>
                    <a:pt x="1851355" y="536879"/>
                  </a:lnTo>
                  <a:lnTo>
                    <a:pt x="1855812" y="521766"/>
                  </a:lnTo>
                  <a:lnTo>
                    <a:pt x="1865693" y="481774"/>
                  </a:lnTo>
                  <a:lnTo>
                    <a:pt x="1865693" y="597331"/>
                  </a:lnTo>
                  <a:lnTo>
                    <a:pt x="1889734" y="597331"/>
                  </a:lnTo>
                  <a:lnTo>
                    <a:pt x="1889734" y="481774"/>
                  </a:lnTo>
                  <a:lnTo>
                    <a:pt x="1889734" y="432879"/>
                  </a:lnTo>
                  <a:close/>
                </a:path>
                <a:path w="1937384" h="1321435">
                  <a:moveTo>
                    <a:pt x="1889734" y="235534"/>
                  </a:moveTo>
                  <a:lnTo>
                    <a:pt x="1863902" y="235534"/>
                  </a:lnTo>
                  <a:lnTo>
                    <a:pt x="1863902" y="399986"/>
                  </a:lnTo>
                  <a:lnTo>
                    <a:pt x="1889734" y="399986"/>
                  </a:lnTo>
                  <a:lnTo>
                    <a:pt x="1889734" y="235534"/>
                  </a:lnTo>
                  <a:close/>
                </a:path>
                <a:path w="1937384" h="1321435">
                  <a:moveTo>
                    <a:pt x="1892477" y="38138"/>
                  </a:moveTo>
                  <a:lnTo>
                    <a:pt x="1821053" y="38138"/>
                  </a:lnTo>
                  <a:lnTo>
                    <a:pt x="1821053" y="202641"/>
                  </a:lnTo>
                  <a:lnTo>
                    <a:pt x="1892477" y="202641"/>
                  </a:lnTo>
                  <a:lnTo>
                    <a:pt x="1892477" y="179514"/>
                  </a:lnTo>
                  <a:lnTo>
                    <a:pt x="1847837" y="179514"/>
                  </a:lnTo>
                  <a:lnTo>
                    <a:pt x="1847837" y="130644"/>
                  </a:lnTo>
                  <a:lnTo>
                    <a:pt x="1883549" y="130644"/>
                  </a:lnTo>
                  <a:lnTo>
                    <a:pt x="1883549" y="107543"/>
                  </a:lnTo>
                  <a:lnTo>
                    <a:pt x="1847837" y="107543"/>
                  </a:lnTo>
                  <a:lnTo>
                    <a:pt x="1847837" y="61239"/>
                  </a:lnTo>
                  <a:lnTo>
                    <a:pt x="1892477" y="61239"/>
                  </a:lnTo>
                  <a:lnTo>
                    <a:pt x="1892477" y="38138"/>
                  </a:lnTo>
                  <a:close/>
                </a:path>
                <a:path w="1937384" h="1321435">
                  <a:moveTo>
                    <a:pt x="1937004" y="0"/>
                  </a:moveTo>
                  <a:lnTo>
                    <a:pt x="1912950" y="0"/>
                  </a:lnTo>
                  <a:lnTo>
                    <a:pt x="1912950" y="16814"/>
                  </a:lnTo>
                  <a:lnTo>
                    <a:pt x="1912950" y="608888"/>
                  </a:lnTo>
                  <a:lnTo>
                    <a:pt x="32156" y="1290713"/>
                  </a:lnTo>
                  <a:lnTo>
                    <a:pt x="628751" y="16814"/>
                  </a:lnTo>
                  <a:lnTo>
                    <a:pt x="1912950" y="16814"/>
                  </a:lnTo>
                  <a:lnTo>
                    <a:pt x="1912950" y="0"/>
                  </a:lnTo>
                  <a:lnTo>
                    <a:pt x="609092" y="0"/>
                  </a:lnTo>
                  <a:lnTo>
                    <a:pt x="608203" y="1778"/>
                  </a:lnTo>
                  <a:lnTo>
                    <a:pt x="901" y="1297825"/>
                  </a:lnTo>
                  <a:lnTo>
                    <a:pt x="0" y="1304442"/>
                  </a:lnTo>
                  <a:lnTo>
                    <a:pt x="0" y="1306995"/>
                  </a:lnTo>
                  <a:lnTo>
                    <a:pt x="2463" y="1313713"/>
                  </a:lnTo>
                  <a:lnTo>
                    <a:pt x="8178" y="1318945"/>
                  </a:lnTo>
                  <a:lnTo>
                    <a:pt x="16078" y="1320939"/>
                  </a:lnTo>
                  <a:lnTo>
                    <a:pt x="20548" y="1320939"/>
                  </a:lnTo>
                  <a:lnTo>
                    <a:pt x="22339" y="1320050"/>
                  </a:lnTo>
                  <a:lnTo>
                    <a:pt x="103301" y="1290713"/>
                  </a:lnTo>
                  <a:lnTo>
                    <a:pt x="1926412" y="630224"/>
                  </a:lnTo>
                  <a:lnTo>
                    <a:pt x="1933549" y="627557"/>
                  </a:lnTo>
                  <a:lnTo>
                    <a:pt x="1937004" y="622808"/>
                  </a:lnTo>
                  <a:lnTo>
                    <a:pt x="1937004" y="16814"/>
                  </a:lnTo>
                  <a:lnTo>
                    <a:pt x="19370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7907" y="3921505"/>
              <a:ext cx="6507352" cy="6385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7907" y="4530801"/>
              <a:ext cx="5814568" cy="6388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4483" y="5530849"/>
              <a:ext cx="3382899" cy="3200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04483" y="5835649"/>
              <a:ext cx="3127883" cy="3200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403721" y="6110731"/>
              <a:ext cx="3011805" cy="12700"/>
            </a:xfrm>
            <a:custGeom>
              <a:avLst/>
              <a:gdLst/>
              <a:ahLst/>
              <a:cxnLst/>
              <a:rect l="l" t="t" r="r" b="b"/>
              <a:pathLst>
                <a:path w="3011804" h="12700">
                  <a:moveTo>
                    <a:pt x="3011424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3011424" y="12191"/>
                  </a:lnTo>
                  <a:lnTo>
                    <a:pt x="301142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4483" y="6445630"/>
              <a:ext cx="5040122" cy="32004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1854433" y="9209328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1" y="8672474"/>
            <a:ext cx="12773660" cy="1032510"/>
            <a:chOff x="761" y="8672474"/>
            <a:chExt cx="12773660" cy="1032510"/>
          </a:xfrm>
        </p:grpSpPr>
        <p:sp>
          <p:nvSpPr>
            <p:cNvPr id="3" name="object 3"/>
            <p:cNvSpPr/>
            <p:nvPr/>
          </p:nvSpPr>
          <p:spPr>
            <a:xfrm>
              <a:off x="12292583" y="9031223"/>
              <a:ext cx="481965" cy="480059"/>
            </a:xfrm>
            <a:custGeom>
              <a:avLst/>
              <a:gdLst/>
              <a:ahLst/>
              <a:cxnLst/>
              <a:rect l="l" t="t" r="r" b="b"/>
              <a:pathLst>
                <a:path w="481965" h="480059">
                  <a:moveTo>
                    <a:pt x="240792" y="0"/>
                  </a:moveTo>
                  <a:lnTo>
                    <a:pt x="192268" y="4876"/>
                  </a:lnTo>
                  <a:lnTo>
                    <a:pt x="147071" y="18863"/>
                  </a:lnTo>
                  <a:lnTo>
                    <a:pt x="106170" y="40993"/>
                  </a:lnTo>
                  <a:lnTo>
                    <a:pt x="70532" y="70304"/>
                  </a:lnTo>
                  <a:lnTo>
                    <a:pt x="41127" y="105827"/>
                  </a:lnTo>
                  <a:lnTo>
                    <a:pt x="18924" y="146600"/>
                  </a:lnTo>
                  <a:lnTo>
                    <a:pt x="4892" y="191656"/>
                  </a:lnTo>
                  <a:lnTo>
                    <a:pt x="0" y="240029"/>
                  </a:lnTo>
                  <a:lnTo>
                    <a:pt x="4892" y="288403"/>
                  </a:lnTo>
                  <a:lnTo>
                    <a:pt x="18924" y="333459"/>
                  </a:lnTo>
                  <a:lnTo>
                    <a:pt x="41127" y="374232"/>
                  </a:lnTo>
                  <a:lnTo>
                    <a:pt x="70532" y="409755"/>
                  </a:lnTo>
                  <a:lnTo>
                    <a:pt x="106170" y="439066"/>
                  </a:lnTo>
                  <a:lnTo>
                    <a:pt x="147071" y="461196"/>
                  </a:lnTo>
                  <a:lnTo>
                    <a:pt x="192268" y="475183"/>
                  </a:lnTo>
                  <a:lnTo>
                    <a:pt x="240792" y="480059"/>
                  </a:lnTo>
                  <a:lnTo>
                    <a:pt x="289315" y="475183"/>
                  </a:lnTo>
                  <a:lnTo>
                    <a:pt x="334512" y="461196"/>
                  </a:lnTo>
                  <a:lnTo>
                    <a:pt x="375413" y="439066"/>
                  </a:lnTo>
                  <a:lnTo>
                    <a:pt x="411051" y="409755"/>
                  </a:lnTo>
                  <a:lnTo>
                    <a:pt x="440456" y="374232"/>
                  </a:lnTo>
                  <a:lnTo>
                    <a:pt x="462659" y="333459"/>
                  </a:lnTo>
                  <a:lnTo>
                    <a:pt x="476691" y="288403"/>
                  </a:lnTo>
                  <a:lnTo>
                    <a:pt x="481584" y="240029"/>
                  </a:lnTo>
                  <a:lnTo>
                    <a:pt x="476691" y="191656"/>
                  </a:lnTo>
                  <a:lnTo>
                    <a:pt x="462659" y="146600"/>
                  </a:lnTo>
                  <a:lnTo>
                    <a:pt x="440456" y="105827"/>
                  </a:lnTo>
                  <a:lnTo>
                    <a:pt x="411051" y="70304"/>
                  </a:lnTo>
                  <a:lnTo>
                    <a:pt x="375413" y="40993"/>
                  </a:lnTo>
                  <a:lnTo>
                    <a:pt x="334512" y="18863"/>
                  </a:lnTo>
                  <a:lnTo>
                    <a:pt x="289315" y="4876"/>
                  </a:lnTo>
                  <a:lnTo>
                    <a:pt x="240792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1" y="9274301"/>
              <a:ext cx="12275820" cy="0"/>
            </a:xfrm>
            <a:custGeom>
              <a:avLst/>
              <a:gdLst/>
              <a:ahLst/>
              <a:cxnLst/>
              <a:rect l="l" t="t" r="r" b="b"/>
              <a:pathLst>
                <a:path w="12275820">
                  <a:moveTo>
                    <a:pt x="0" y="0"/>
                  </a:moveTo>
                  <a:lnTo>
                    <a:pt x="12275820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2420" y="8672474"/>
              <a:ext cx="4996180" cy="1032510"/>
            </a:xfrm>
            <a:custGeom>
              <a:avLst/>
              <a:gdLst/>
              <a:ahLst/>
              <a:cxnLst/>
              <a:rect l="l" t="t" r="r" b="b"/>
              <a:pathLst>
                <a:path w="4996180" h="1032509">
                  <a:moveTo>
                    <a:pt x="4954201" y="0"/>
                  </a:moveTo>
                  <a:lnTo>
                    <a:pt x="4939715" y="4381"/>
                  </a:lnTo>
                  <a:lnTo>
                    <a:pt x="4928061" y="14043"/>
                  </a:lnTo>
                  <a:lnTo>
                    <a:pt x="4921253" y="26971"/>
                  </a:lnTo>
                  <a:lnTo>
                    <a:pt x="4919802" y="41503"/>
                  </a:lnTo>
                  <a:lnTo>
                    <a:pt x="4924221" y="55981"/>
                  </a:lnTo>
                  <a:lnTo>
                    <a:pt x="4933849" y="67630"/>
                  </a:lnTo>
                  <a:lnTo>
                    <a:pt x="4946764" y="74434"/>
                  </a:lnTo>
                  <a:lnTo>
                    <a:pt x="4961297" y="75894"/>
                  </a:lnTo>
                  <a:lnTo>
                    <a:pt x="4975783" y="71513"/>
                  </a:lnTo>
                  <a:lnTo>
                    <a:pt x="4987438" y="61850"/>
                  </a:lnTo>
                  <a:lnTo>
                    <a:pt x="4992381" y="52463"/>
                  </a:lnTo>
                  <a:lnTo>
                    <a:pt x="4957622" y="52463"/>
                  </a:lnTo>
                  <a:lnTo>
                    <a:pt x="4949875" y="50164"/>
                  </a:lnTo>
                  <a:lnTo>
                    <a:pt x="4943271" y="37807"/>
                  </a:lnTo>
                  <a:lnTo>
                    <a:pt x="4945557" y="30111"/>
                  </a:lnTo>
                  <a:lnTo>
                    <a:pt x="4951653" y="26783"/>
                  </a:lnTo>
                  <a:lnTo>
                    <a:pt x="4957876" y="23443"/>
                  </a:lnTo>
                  <a:lnTo>
                    <a:pt x="4992355" y="23443"/>
                  </a:lnTo>
                  <a:lnTo>
                    <a:pt x="4991277" y="19913"/>
                  </a:lnTo>
                  <a:lnTo>
                    <a:pt x="4981649" y="8263"/>
                  </a:lnTo>
                  <a:lnTo>
                    <a:pt x="4968735" y="1460"/>
                  </a:lnTo>
                  <a:lnTo>
                    <a:pt x="4954201" y="0"/>
                  </a:lnTo>
                  <a:close/>
                </a:path>
                <a:path w="4996180" h="1032509">
                  <a:moveTo>
                    <a:pt x="4957876" y="23443"/>
                  </a:moveTo>
                  <a:lnTo>
                    <a:pt x="4951780" y="26771"/>
                  </a:lnTo>
                  <a:lnTo>
                    <a:pt x="4945557" y="30111"/>
                  </a:lnTo>
                  <a:lnTo>
                    <a:pt x="4943271" y="37807"/>
                  </a:lnTo>
                  <a:lnTo>
                    <a:pt x="4949875" y="50164"/>
                  </a:lnTo>
                  <a:lnTo>
                    <a:pt x="4957622" y="52463"/>
                  </a:lnTo>
                  <a:lnTo>
                    <a:pt x="4963718" y="49123"/>
                  </a:lnTo>
                  <a:lnTo>
                    <a:pt x="4969941" y="45795"/>
                  </a:lnTo>
                  <a:lnTo>
                    <a:pt x="4972227" y="38099"/>
                  </a:lnTo>
                  <a:lnTo>
                    <a:pt x="4965623" y="25742"/>
                  </a:lnTo>
                  <a:lnTo>
                    <a:pt x="4957876" y="23443"/>
                  </a:lnTo>
                  <a:close/>
                </a:path>
                <a:path w="4996180" h="1032509">
                  <a:moveTo>
                    <a:pt x="4992355" y="23443"/>
                  </a:moveTo>
                  <a:lnTo>
                    <a:pt x="4957876" y="23443"/>
                  </a:lnTo>
                  <a:lnTo>
                    <a:pt x="4965623" y="25742"/>
                  </a:lnTo>
                  <a:lnTo>
                    <a:pt x="4972227" y="38099"/>
                  </a:lnTo>
                  <a:lnTo>
                    <a:pt x="4969941" y="45795"/>
                  </a:lnTo>
                  <a:lnTo>
                    <a:pt x="4963718" y="49123"/>
                  </a:lnTo>
                  <a:lnTo>
                    <a:pt x="4957622" y="52463"/>
                  </a:lnTo>
                  <a:lnTo>
                    <a:pt x="4992381" y="52463"/>
                  </a:lnTo>
                  <a:lnTo>
                    <a:pt x="4994246" y="48923"/>
                  </a:lnTo>
                  <a:lnTo>
                    <a:pt x="4995697" y="34390"/>
                  </a:lnTo>
                  <a:lnTo>
                    <a:pt x="4992355" y="23443"/>
                  </a:lnTo>
                  <a:close/>
                </a:path>
                <a:path w="4996180" h="1032509">
                  <a:moveTo>
                    <a:pt x="4890693" y="59524"/>
                  </a:moveTo>
                  <a:lnTo>
                    <a:pt x="4884597" y="62864"/>
                  </a:lnTo>
                  <a:lnTo>
                    <a:pt x="4878374" y="66192"/>
                  </a:lnTo>
                  <a:lnTo>
                    <a:pt x="4876088" y="73900"/>
                  </a:lnTo>
                  <a:lnTo>
                    <a:pt x="4882692" y="86245"/>
                  </a:lnTo>
                  <a:lnTo>
                    <a:pt x="4890439" y="88544"/>
                  </a:lnTo>
                  <a:lnTo>
                    <a:pt x="4902758" y="81876"/>
                  </a:lnTo>
                  <a:lnTo>
                    <a:pt x="4905171" y="74167"/>
                  </a:lnTo>
                  <a:lnTo>
                    <a:pt x="4901742" y="67995"/>
                  </a:lnTo>
                  <a:lnTo>
                    <a:pt x="4898440" y="61823"/>
                  </a:lnTo>
                  <a:lnTo>
                    <a:pt x="4890693" y="59524"/>
                  </a:lnTo>
                  <a:close/>
                </a:path>
                <a:path w="4996180" h="1032509">
                  <a:moveTo>
                    <a:pt x="4823637" y="95109"/>
                  </a:moveTo>
                  <a:lnTo>
                    <a:pt x="4817414" y="98335"/>
                  </a:lnTo>
                  <a:lnTo>
                    <a:pt x="4811064" y="101574"/>
                  </a:lnTo>
                  <a:lnTo>
                    <a:pt x="4808651" y="109232"/>
                  </a:lnTo>
                  <a:lnTo>
                    <a:pt x="4811953" y="115455"/>
                  </a:lnTo>
                  <a:lnTo>
                    <a:pt x="4815128" y="121691"/>
                  </a:lnTo>
                  <a:lnTo>
                    <a:pt x="4822748" y="124129"/>
                  </a:lnTo>
                  <a:lnTo>
                    <a:pt x="4828971" y="120903"/>
                  </a:lnTo>
                  <a:lnTo>
                    <a:pt x="4829098" y="120890"/>
                  </a:lnTo>
                  <a:lnTo>
                    <a:pt x="4835321" y="117665"/>
                  </a:lnTo>
                  <a:lnTo>
                    <a:pt x="4837734" y="110007"/>
                  </a:lnTo>
                  <a:lnTo>
                    <a:pt x="4834432" y="103771"/>
                  </a:lnTo>
                  <a:lnTo>
                    <a:pt x="4831257" y="97548"/>
                  </a:lnTo>
                  <a:lnTo>
                    <a:pt x="4823637" y="95109"/>
                  </a:lnTo>
                  <a:close/>
                </a:path>
                <a:path w="4996180" h="1032509">
                  <a:moveTo>
                    <a:pt x="4755819" y="130009"/>
                  </a:moveTo>
                  <a:lnTo>
                    <a:pt x="4743373" y="136473"/>
                  </a:lnTo>
                  <a:lnTo>
                    <a:pt x="4740960" y="144144"/>
                  </a:lnTo>
                  <a:lnTo>
                    <a:pt x="4747310" y="156603"/>
                  </a:lnTo>
                  <a:lnTo>
                    <a:pt x="4755057" y="159029"/>
                  </a:lnTo>
                  <a:lnTo>
                    <a:pt x="4767503" y="152577"/>
                  </a:lnTo>
                  <a:lnTo>
                    <a:pt x="4769916" y="144906"/>
                  </a:lnTo>
                  <a:lnTo>
                    <a:pt x="4766741" y="138683"/>
                  </a:lnTo>
                  <a:lnTo>
                    <a:pt x="4763439" y="132447"/>
                  </a:lnTo>
                  <a:lnTo>
                    <a:pt x="4755819" y="130009"/>
                  </a:lnTo>
                  <a:close/>
                </a:path>
                <a:path w="4996180" h="1032509">
                  <a:moveTo>
                    <a:pt x="4687874" y="163994"/>
                  </a:moveTo>
                  <a:lnTo>
                    <a:pt x="4675301" y="170255"/>
                  </a:lnTo>
                  <a:lnTo>
                    <a:pt x="4672634" y="177875"/>
                  </a:lnTo>
                  <a:lnTo>
                    <a:pt x="4678984" y="190436"/>
                  </a:lnTo>
                  <a:lnTo>
                    <a:pt x="4686604" y="193001"/>
                  </a:lnTo>
                  <a:lnTo>
                    <a:pt x="4692827" y="189864"/>
                  </a:lnTo>
                  <a:lnTo>
                    <a:pt x="4699177" y="186740"/>
                  </a:lnTo>
                  <a:lnTo>
                    <a:pt x="4701717" y="179120"/>
                  </a:lnTo>
                  <a:lnTo>
                    <a:pt x="4698542" y="172833"/>
                  </a:lnTo>
                  <a:lnTo>
                    <a:pt x="4695494" y="166560"/>
                  </a:lnTo>
                  <a:lnTo>
                    <a:pt x="4687874" y="163994"/>
                  </a:lnTo>
                  <a:close/>
                </a:path>
                <a:path w="4996180" h="1032509">
                  <a:moveTo>
                    <a:pt x="4619548" y="197522"/>
                  </a:moveTo>
                  <a:lnTo>
                    <a:pt x="4613325" y="200545"/>
                  </a:lnTo>
                  <a:lnTo>
                    <a:pt x="4606975" y="203567"/>
                  </a:lnTo>
                  <a:lnTo>
                    <a:pt x="4604181" y="211149"/>
                  </a:lnTo>
                  <a:lnTo>
                    <a:pt x="4610277" y="223811"/>
                  </a:lnTo>
                  <a:lnTo>
                    <a:pt x="4617897" y="226504"/>
                  </a:lnTo>
                  <a:lnTo>
                    <a:pt x="4630597" y="220446"/>
                  </a:lnTo>
                  <a:lnTo>
                    <a:pt x="4633264" y="212877"/>
                  </a:lnTo>
                  <a:lnTo>
                    <a:pt x="4627168" y="200215"/>
                  </a:lnTo>
                  <a:lnTo>
                    <a:pt x="4619548" y="197522"/>
                  </a:lnTo>
                  <a:close/>
                </a:path>
                <a:path w="4996180" h="1032509">
                  <a:moveTo>
                    <a:pt x="4550714" y="230212"/>
                  </a:moveTo>
                  <a:lnTo>
                    <a:pt x="4538014" y="236270"/>
                  </a:lnTo>
                  <a:lnTo>
                    <a:pt x="4535347" y="243852"/>
                  </a:lnTo>
                  <a:lnTo>
                    <a:pt x="4541443" y="256501"/>
                  </a:lnTo>
                  <a:lnTo>
                    <a:pt x="4548936" y="259193"/>
                  </a:lnTo>
                  <a:lnTo>
                    <a:pt x="4561636" y="253148"/>
                  </a:lnTo>
                  <a:lnTo>
                    <a:pt x="4564303" y="245566"/>
                  </a:lnTo>
                  <a:lnTo>
                    <a:pt x="4561382" y="239229"/>
                  </a:lnTo>
                  <a:lnTo>
                    <a:pt x="4558334" y="232904"/>
                  </a:lnTo>
                  <a:lnTo>
                    <a:pt x="4550714" y="230212"/>
                  </a:lnTo>
                  <a:close/>
                </a:path>
                <a:path w="4996180" h="1032509">
                  <a:moveTo>
                    <a:pt x="4481753" y="262153"/>
                  </a:moveTo>
                  <a:lnTo>
                    <a:pt x="4475403" y="265086"/>
                  </a:lnTo>
                  <a:lnTo>
                    <a:pt x="4468926" y="267995"/>
                  </a:lnTo>
                  <a:lnTo>
                    <a:pt x="4466132" y="275538"/>
                  </a:lnTo>
                  <a:lnTo>
                    <a:pt x="4471974" y="288289"/>
                  </a:lnTo>
                  <a:lnTo>
                    <a:pt x="4479594" y="291096"/>
                  </a:lnTo>
                  <a:lnTo>
                    <a:pt x="4492294" y="285254"/>
                  </a:lnTo>
                  <a:lnTo>
                    <a:pt x="4495088" y="277723"/>
                  </a:lnTo>
                  <a:lnTo>
                    <a:pt x="4489246" y="264959"/>
                  </a:lnTo>
                  <a:lnTo>
                    <a:pt x="4481753" y="262153"/>
                  </a:lnTo>
                  <a:close/>
                </a:path>
                <a:path w="4996180" h="1032509">
                  <a:moveTo>
                    <a:pt x="4412538" y="293636"/>
                  </a:moveTo>
                  <a:lnTo>
                    <a:pt x="4406188" y="296455"/>
                  </a:lnTo>
                  <a:lnTo>
                    <a:pt x="4399711" y="299275"/>
                  </a:lnTo>
                  <a:lnTo>
                    <a:pt x="4396790" y="306768"/>
                  </a:lnTo>
                  <a:lnTo>
                    <a:pt x="4402378" y="319607"/>
                  </a:lnTo>
                  <a:lnTo>
                    <a:pt x="4409871" y="322541"/>
                  </a:lnTo>
                  <a:lnTo>
                    <a:pt x="4422698" y="316902"/>
                  </a:lnTo>
                  <a:lnTo>
                    <a:pt x="4425746" y="309409"/>
                  </a:lnTo>
                  <a:lnTo>
                    <a:pt x="4422825" y="302983"/>
                  </a:lnTo>
                  <a:lnTo>
                    <a:pt x="4420031" y="296557"/>
                  </a:lnTo>
                  <a:lnTo>
                    <a:pt x="4412538" y="293636"/>
                  </a:lnTo>
                  <a:close/>
                </a:path>
                <a:path w="4996180" h="1032509">
                  <a:moveTo>
                    <a:pt x="4342688" y="324040"/>
                  </a:moveTo>
                  <a:lnTo>
                    <a:pt x="4329734" y="329678"/>
                  </a:lnTo>
                  <a:lnTo>
                    <a:pt x="4326813" y="337159"/>
                  </a:lnTo>
                  <a:lnTo>
                    <a:pt x="4329734" y="343585"/>
                  </a:lnTo>
                  <a:lnTo>
                    <a:pt x="4332528" y="350011"/>
                  </a:lnTo>
                  <a:lnTo>
                    <a:pt x="4340021" y="352932"/>
                  </a:lnTo>
                  <a:lnTo>
                    <a:pt x="4352848" y="347293"/>
                  </a:lnTo>
                  <a:lnTo>
                    <a:pt x="4355769" y="339813"/>
                  </a:lnTo>
                  <a:lnTo>
                    <a:pt x="4350181" y="326961"/>
                  </a:lnTo>
                  <a:lnTo>
                    <a:pt x="4342688" y="324040"/>
                  </a:lnTo>
                  <a:close/>
                </a:path>
                <a:path w="4996180" h="1032509">
                  <a:moveTo>
                    <a:pt x="4272838" y="353961"/>
                  </a:moveTo>
                  <a:lnTo>
                    <a:pt x="4266361" y="356666"/>
                  </a:lnTo>
                  <a:lnTo>
                    <a:pt x="4266234" y="356679"/>
                  </a:lnTo>
                  <a:lnTo>
                    <a:pt x="4259884" y="359384"/>
                  </a:lnTo>
                  <a:lnTo>
                    <a:pt x="4256836" y="366826"/>
                  </a:lnTo>
                  <a:lnTo>
                    <a:pt x="4262170" y="379767"/>
                  </a:lnTo>
                  <a:lnTo>
                    <a:pt x="4269663" y="382815"/>
                  </a:lnTo>
                  <a:lnTo>
                    <a:pt x="4282617" y="377392"/>
                  </a:lnTo>
                  <a:lnTo>
                    <a:pt x="4285665" y="369950"/>
                  </a:lnTo>
                  <a:lnTo>
                    <a:pt x="4282998" y="363473"/>
                  </a:lnTo>
                  <a:lnTo>
                    <a:pt x="4280204" y="357009"/>
                  </a:lnTo>
                  <a:lnTo>
                    <a:pt x="4272838" y="353961"/>
                  </a:lnTo>
                  <a:close/>
                </a:path>
                <a:path w="4996180" h="1032509">
                  <a:moveTo>
                    <a:pt x="4202480" y="383298"/>
                  </a:moveTo>
                  <a:lnTo>
                    <a:pt x="4189526" y="388721"/>
                  </a:lnTo>
                  <a:lnTo>
                    <a:pt x="4186478" y="396163"/>
                  </a:lnTo>
                  <a:lnTo>
                    <a:pt x="4191812" y="409104"/>
                  </a:lnTo>
                  <a:lnTo>
                    <a:pt x="4199305" y="412152"/>
                  </a:lnTo>
                  <a:lnTo>
                    <a:pt x="4212259" y="406729"/>
                  </a:lnTo>
                  <a:lnTo>
                    <a:pt x="4215307" y="399287"/>
                  </a:lnTo>
                  <a:lnTo>
                    <a:pt x="4212640" y="392823"/>
                  </a:lnTo>
                  <a:lnTo>
                    <a:pt x="4209846" y="386346"/>
                  </a:lnTo>
                  <a:lnTo>
                    <a:pt x="4202480" y="383298"/>
                  </a:lnTo>
                  <a:close/>
                </a:path>
                <a:path w="4996180" h="1032509">
                  <a:moveTo>
                    <a:pt x="4131868" y="411619"/>
                  </a:moveTo>
                  <a:lnTo>
                    <a:pt x="4118914" y="416813"/>
                  </a:lnTo>
                  <a:lnTo>
                    <a:pt x="4115612" y="424205"/>
                  </a:lnTo>
                  <a:lnTo>
                    <a:pt x="4118279" y="430720"/>
                  </a:lnTo>
                  <a:lnTo>
                    <a:pt x="4120819" y="437235"/>
                  </a:lnTo>
                  <a:lnTo>
                    <a:pt x="4128185" y="440422"/>
                  </a:lnTo>
                  <a:lnTo>
                    <a:pt x="4141266" y="435228"/>
                  </a:lnTo>
                  <a:lnTo>
                    <a:pt x="4144441" y="427837"/>
                  </a:lnTo>
                  <a:lnTo>
                    <a:pt x="4139361" y="414807"/>
                  </a:lnTo>
                  <a:lnTo>
                    <a:pt x="4131868" y="411619"/>
                  </a:lnTo>
                  <a:close/>
                </a:path>
                <a:path w="4996180" h="1032509">
                  <a:moveTo>
                    <a:pt x="4061129" y="439521"/>
                  </a:moveTo>
                  <a:lnTo>
                    <a:pt x="4054652" y="442023"/>
                  </a:lnTo>
                  <a:lnTo>
                    <a:pt x="4048048" y="444537"/>
                  </a:lnTo>
                  <a:lnTo>
                    <a:pt x="4044746" y="451878"/>
                  </a:lnTo>
                  <a:lnTo>
                    <a:pt x="4049826" y="464984"/>
                  </a:lnTo>
                  <a:lnTo>
                    <a:pt x="4057065" y="468261"/>
                  </a:lnTo>
                  <a:lnTo>
                    <a:pt x="4070273" y="463244"/>
                  </a:lnTo>
                  <a:lnTo>
                    <a:pt x="4073575" y="455891"/>
                  </a:lnTo>
                  <a:lnTo>
                    <a:pt x="4068495" y="442797"/>
                  </a:lnTo>
                  <a:lnTo>
                    <a:pt x="4061129" y="439521"/>
                  </a:lnTo>
                  <a:close/>
                </a:path>
                <a:path w="4996180" h="1032509">
                  <a:moveTo>
                    <a:pt x="3989882" y="466597"/>
                  </a:moveTo>
                  <a:lnTo>
                    <a:pt x="3983405" y="469112"/>
                  </a:lnTo>
                  <a:lnTo>
                    <a:pt x="3976801" y="471626"/>
                  </a:lnTo>
                  <a:lnTo>
                    <a:pt x="3973499" y="478967"/>
                  </a:lnTo>
                  <a:lnTo>
                    <a:pt x="3976039" y="485520"/>
                  </a:lnTo>
                  <a:lnTo>
                    <a:pt x="3978452" y="492073"/>
                  </a:lnTo>
                  <a:lnTo>
                    <a:pt x="3985818" y="495350"/>
                  </a:lnTo>
                  <a:lnTo>
                    <a:pt x="3999026" y="490321"/>
                  </a:lnTo>
                  <a:lnTo>
                    <a:pt x="4002201" y="482980"/>
                  </a:lnTo>
                  <a:lnTo>
                    <a:pt x="3999788" y="476427"/>
                  </a:lnTo>
                  <a:lnTo>
                    <a:pt x="3997248" y="469886"/>
                  </a:lnTo>
                  <a:lnTo>
                    <a:pt x="3989882" y="466597"/>
                  </a:lnTo>
                  <a:close/>
                </a:path>
                <a:path w="4996180" h="1032509">
                  <a:moveTo>
                    <a:pt x="3918635" y="493013"/>
                  </a:moveTo>
                  <a:lnTo>
                    <a:pt x="3905427" y="497801"/>
                  </a:lnTo>
                  <a:lnTo>
                    <a:pt x="3901998" y="505078"/>
                  </a:lnTo>
                  <a:lnTo>
                    <a:pt x="3906824" y="518273"/>
                  </a:lnTo>
                  <a:lnTo>
                    <a:pt x="3914063" y="521677"/>
                  </a:lnTo>
                  <a:lnTo>
                    <a:pt x="3927271" y="516889"/>
                  </a:lnTo>
                  <a:lnTo>
                    <a:pt x="3930700" y="509599"/>
                  </a:lnTo>
                  <a:lnTo>
                    <a:pt x="3925874" y="496417"/>
                  </a:lnTo>
                  <a:lnTo>
                    <a:pt x="3918635" y="493013"/>
                  </a:lnTo>
                  <a:close/>
                </a:path>
                <a:path w="4996180" h="1032509">
                  <a:moveTo>
                    <a:pt x="3847134" y="518985"/>
                  </a:moveTo>
                  <a:lnTo>
                    <a:pt x="3833926" y="523569"/>
                  </a:lnTo>
                  <a:lnTo>
                    <a:pt x="3830370" y="530796"/>
                  </a:lnTo>
                  <a:lnTo>
                    <a:pt x="3834942" y="544054"/>
                  </a:lnTo>
                  <a:lnTo>
                    <a:pt x="3842181" y="547572"/>
                  </a:lnTo>
                  <a:lnTo>
                    <a:pt x="3855516" y="542988"/>
                  </a:lnTo>
                  <a:lnTo>
                    <a:pt x="3858945" y="535761"/>
                  </a:lnTo>
                  <a:lnTo>
                    <a:pt x="3854373" y="522503"/>
                  </a:lnTo>
                  <a:lnTo>
                    <a:pt x="3847134" y="518985"/>
                  </a:lnTo>
                  <a:close/>
                </a:path>
                <a:path w="4996180" h="1032509">
                  <a:moveTo>
                    <a:pt x="3775125" y="543800"/>
                  </a:moveTo>
                  <a:lnTo>
                    <a:pt x="3761790" y="548385"/>
                  </a:lnTo>
                  <a:lnTo>
                    <a:pt x="3758361" y="555624"/>
                  </a:lnTo>
                  <a:lnTo>
                    <a:pt x="3762933" y="568883"/>
                  </a:lnTo>
                  <a:lnTo>
                    <a:pt x="3770172" y="572401"/>
                  </a:lnTo>
                  <a:lnTo>
                    <a:pt x="3783380" y="567816"/>
                  </a:lnTo>
                  <a:lnTo>
                    <a:pt x="3786936" y="560590"/>
                  </a:lnTo>
                  <a:lnTo>
                    <a:pt x="3782364" y="547331"/>
                  </a:lnTo>
                  <a:lnTo>
                    <a:pt x="3775125" y="543800"/>
                  </a:lnTo>
                  <a:close/>
                </a:path>
                <a:path w="4996180" h="1032509">
                  <a:moveTo>
                    <a:pt x="3703116" y="568235"/>
                  </a:moveTo>
                  <a:lnTo>
                    <a:pt x="3696512" y="570420"/>
                  </a:lnTo>
                  <a:lnTo>
                    <a:pt x="3696385" y="570432"/>
                  </a:lnTo>
                  <a:lnTo>
                    <a:pt x="3689781" y="572617"/>
                  </a:lnTo>
                  <a:lnTo>
                    <a:pt x="3686098" y="579792"/>
                  </a:lnTo>
                  <a:lnTo>
                    <a:pt x="3688384" y="586460"/>
                  </a:lnTo>
                  <a:lnTo>
                    <a:pt x="3690543" y="593115"/>
                  </a:lnTo>
                  <a:lnTo>
                    <a:pt x="3697655" y="596747"/>
                  </a:lnTo>
                  <a:lnTo>
                    <a:pt x="3710990" y="592378"/>
                  </a:lnTo>
                  <a:lnTo>
                    <a:pt x="3714673" y="585202"/>
                  </a:lnTo>
                  <a:lnTo>
                    <a:pt x="3710355" y="571867"/>
                  </a:lnTo>
                  <a:lnTo>
                    <a:pt x="3703116" y="568235"/>
                  </a:lnTo>
                  <a:close/>
                </a:path>
                <a:path w="4996180" h="1032509">
                  <a:moveTo>
                    <a:pt x="3630726" y="591946"/>
                  </a:moveTo>
                  <a:lnTo>
                    <a:pt x="3617264" y="596315"/>
                  </a:lnTo>
                  <a:lnTo>
                    <a:pt x="3613708" y="603490"/>
                  </a:lnTo>
                  <a:lnTo>
                    <a:pt x="3618026" y="616825"/>
                  </a:lnTo>
                  <a:lnTo>
                    <a:pt x="3625265" y="620458"/>
                  </a:lnTo>
                  <a:lnTo>
                    <a:pt x="3638600" y="616076"/>
                  </a:lnTo>
                  <a:lnTo>
                    <a:pt x="3642283" y="608901"/>
                  </a:lnTo>
                  <a:lnTo>
                    <a:pt x="3639997" y="602233"/>
                  </a:lnTo>
                  <a:lnTo>
                    <a:pt x="3637838" y="595578"/>
                  </a:lnTo>
                  <a:lnTo>
                    <a:pt x="3630726" y="591946"/>
                  </a:lnTo>
                  <a:close/>
                </a:path>
                <a:path w="4996180" h="1032509">
                  <a:moveTo>
                    <a:pt x="3558209" y="614870"/>
                  </a:moveTo>
                  <a:lnTo>
                    <a:pt x="3544747" y="619048"/>
                  </a:lnTo>
                  <a:lnTo>
                    <a:pt x="3541064" y="626173"/>
                  </a:lnTo>
                  <a:lnTo>
                    <a:pt x="3543096" y="632866"/>
                  </a:lnTo>
                  <a:lnTo>
                    <a:pt x="3545255" y="639571"/>
                  </a:lnTo>
                  <a:lnTo>
                    <a:pt x="3552367" y="643305"/>
                  </a:lnTo>
                  <a:lnTo>
                    <a:pt x="3558971" y="641209"/>
                  </a:lnTo>
                  <a:lnTo>
                    <a:pt x="3559098" y="641209"/>
                  </a:lnTo>
                  <a:lnTo>
                    <a:pt x="3565702" y="639114"/>
                  </a:lnTo>
                  <a:lnTo>
                    <a:pt x="3569512" y="632002"/>
                  </a:lnTo>
                  <a:lnTo>
                    <a:pt x="3567353" y="625296"/>
                  </a:lnTo>
                  <a:lnTo>
                    <a:pt x="3565321" y="618603"/>
                  </a:lnTo>
                  <a:lnTo>
                    <a:pt x="3558209" y="614870"/>
                  </a:lnTo>
                  <a:close/>
                </a:path>
                <a:path w="4996180" h="1032509">
                  <a:moveTo>
                    <a:pt x="3485565" y="637399"/>
                  </a:moveTo>
                  <a:lnTo>
                    <a:pt x="3472103" y="641400"/>
                  </a:lnTo>
                  <a:lnTo>
                    <a:pt x="3468293" y="648461"/>
                  </a:lnTo>
                  <a:lnTo>
                    <a:pt x="3470198" y="655192"/>
                  </a:lnTo>
                  <a:lnTo>
                    <a:pt x="3472230" y="661910"/>
                  </a:lnTo>
                  <a:lnTo>
                    <a:pt x="3479342" y="665746"/>
                  </a:lnTo>
                  <a:lnTo>
                    <a:pt x="3492804" y="661758"/>
                  </a:lnTo>
                  <a:lnTo>
                    <a:pt x="3496614" y="654684"/>
                  </a:lnTo>
                  <a:lnTo>
                    <a:pt x="3492550" y="641235"/>
                  </a:lnTo>
                  <a:lnTo>
                    <a:pt x="3485565" y="637399"/>
                  </a:lnTo>
                  <a:close/>
                </a:path>
                <a:path w="4996180" h="1032509">
                  <a:moveTo>
                    <a:pt x="3412413" y="658875"/>
                  </a:moveTo>
                  <a:lnTo>
                    <a:pt x="3398951" y="662876"/>
                  </a:lnTo>
                  <a:lnTo>
                    <a:pt x="3395141" y="669937"/>
                  </a:lnTo>
                  <a:lnTo>
                    <a:pt x="3397046" y="676668"/>
                  </a:lnTo>
                  <a:lnTo>
                    <a:pt x="3399078" y="683386"/>
                  </a:lnTo>
                  <a:lnTo>
                    <a:pt x="3406190" y="687222"/>
                  </a:lnTo>
                  <a:lnTo>
                    <a:pt x="3419652" y="683234"/>
                  </a:lnTo>
                  <a:lnTo>
                    <a:pt x="3423462" y="676160"/>
                  </a:lnTo>
                  <a:lnTo>
                    <a:pt x="3421430" y="669442"/>
                  </a:lnTo>
                  <a:lnTo>
                    <a:pt x="3419525" y="662711"/>
                  </a:lnTo>
                  <a:lnTo>
                    <a:pt x="3412413" y="658875"/>
                  </a:lnTo>
                  <a:close/>
                </a:path>
                <a:path w="4996180" h="1032509">
                  <a:moveTo>
                    <a:pt x="3339388" y="679906"/>
                  </a:moveTo>
                  <a:lnTo>
                    <a:pt x="3332657" y="681799"/>
                  </a:lnTo>
                  <a:lnTo>
                    <a:pt x="3325799" y="683691"/>
                  </a:lnTo>
                  <a:lnTo>
                    <a:pt x="3321862" y="690689"/>
                  </a:lnTo>
                  <a:lnTo>
                    <a:pt x="3325672" y="704201"/>
                  </a:lnTo>
                  <a:lnTo>
                    <a:pt x="3332657" y="708151"/>
                  </a:lnTo>
                  <a:lnTo>
                    <a:pt x="3346246" y="704367"/>
                  </a:lnTo>
                  <a:lnTo>
                    <a:pt x="3350183" y="697356"/>
                  </a:lnTo>
                  <a:lnTo>
                    <a:pt x="3346373" y="683856"/>
                  </a:lnTo>
                  <a:lnTo>
                    <a:pt x="3339388" y="679906"/>
                  </a:lnTo>
                  <a:close/>
                </a:path>
                <a:path w="4996180" h="1032509">
                  <a:moveTo>
                    <a:pt x="3265855" y="700315"/>
                  </a:moveTo>
                  <a:lnTo>
                    <a:pt x="3252393" y="704100"/>
                  </a:lnTo>
                  <a:lnTo>
                    <a:pt x="3248456" y="711110"/>
                  </a:lnTo>
                  <a:lnTo>
                    <a:pt x="3252266" y="724610"/>
                  </a:lnTo>
                  <a:lnTo>
                    <a:pt x="3259251" y="728560"/>
                  </a:lnTo>
                  <a:lnTo>
                    <a:pt x="3272713" y="724775"/>
                  </a:lnTo>
                  <a:lnTo>
                    <a:pt x="3276650" y="717778"/>
                  </a:lnTo>
                  <a:lnTo>
                    <a:pt x="3274745" y="711021"/>
                  </a:lnTo>
                  <a:lnTo>
                    <a:pt x="3272967" y="704265"/>
                  </a:lnTo>
                  <a:lnTo>
                    <a:pt x="3265855" y="700315"/>
                  </a:lnTo>
                  <a:close/>
                </a:path>
                <a:path w="4996180" h="1032509">
                  <a:moveTo>
                    <a:pt x="3192449" y="719848"/>
                  </a:moveTo>
                  <a:lnTo>
                    <a:pt x="3178860" y="723417"/>
                  </a:lnTo>
                  <a:lnTo>
                    <a:pt x="3174796" y="730363"/>
                  </a:lnTo>
                  <a:lnTo>
                    <a:pt x="3178352" y="743927"/>
                  </a:lnTo>
                  <a:lnTo>
                    <a:pt x="3185337" y="747978"/>
                  </a:lnTo>
                  <a:lnTo>
                    <a:pt x="3198926" y="744410"/>
                  </a:lnTo>
                  <a:lnTo>
                    <a:pt x="3202990" y="737463"/>
                  </a:lnTo>
                  <a:lnTo>
                    <a:pt x="3199434" y="723899"/>
                  </a:lnTo>
                  <a:lnTo>
                    <a:pt x="3192449" y="719848"/>
                  </a:lnTo>
                  <a:close/>
                </a:path>
                <a:path w="4996180" h="1032509">
                  <a:moveTo>
                    <a:pt x="3118789" y="738999"/>
                  </a:moveTo>
                  <a:lnTo>
                    <a:pt x="3105200" y="742365"/>
                  </a:lnTo>
                  <a:lnTo>
                    <a:pt x="3101009" y="749261"/>
                  </a:lnTo>
                  <a:lnTo>
                    <a:pt x="3102787" y="756068"/>
                  </a:lnTo>
                  <a:lnTo>
                    <a:pt x="3104438" y="762875"/>
                  </a:lnTo>
                  <a:lnTo>
                    <a:pt x="3111296" y="767028"/>
                  </a:lnTo>
                  <a:lnTo>
                    <a:pt x="3124885" y="763650"/>
                  </a:lnTo>
                  <a:lnTo>
                    <a:pt x="3129076" y="756767"/>
                  </a:lnTo>
                  <a:lnTo>
                    <a:pt x="3125774" y="743152"/>
                  </a:lnTo>
                  <a:lnTo>
                    <a:pt x="3118789" y="738999"/>
                  </a:lnTo>
                  <a:close/>
                </a:path>
                <a:path w="4996180" h="1032509">
                  <a:moveTo>
                    <a:pt x="3044875" y="757237"/>
                  </a:moveTo>
                  <a:lnTo>
                    <a:pt x="3031159" y="760615"/>
                  </a:lnTo>
                  <a:lnTo>
                    <a:pt x="3027095" y="767498"/>
                  </a:lnTo>
                  <a:lnTo>
                    <a:pt x="3030397" y="781113"/>
                  </a:lnTo>
                  <a:lnTo>
                    <a:pt x="3037255" y="785266"/>
                  </a:lnTo>
                  <a:lnTo>
                    <a:pt x="3050971" y="781900"/>
                  </a:lnTo>
                  <a:lnTo>
                    <a:pt x="3055035" y="775004"/>
                  </a:lnTo>
                  <a:lnTo>
                    <a:pt x="3051733" y="761390"/>
                  </a:lnTo>
                  <a:lnTo>
                    <a:pt x="3044875" y="757237"/>
                  </a:lnTo>
                  <a:close/>
                </a:path>
                <a:path w="4996180" h="1032509">
                  <a:moveTo>
                    <a:pt x="2970961" y="774953"/>
                  </a:moveTo>
                  <a:lnTo>
                    <a:pt x="2957245" y="778103"/>
                  </a:lnTo>
                  <a:lnTo>
                    <a:pt x="2952927" y="784923"/>
                  </a:lnTo>
                  <a:lnTo>
                    <a:pt x="2954578" y="791755"/>
                  </a:lnTo>
                  <a:lnTo>
                    <a:pt x="2956102" y="798588"/>
                  </a:lnTo>
                  <a:lnTo>
                    <a:pt x="2962960" y="802855"/>
                  </a:lnTo>
                  <a:lnTo>
                    <a:pt x="2969691" y="801280"/>
                  </a:lnTo>
                  <a:lnTo>
                    <a:pt x="2976549" y="799705"/>
                  </a:lnTo>
                  <a:lnTo>
                    <a:pt x="2980867" y="792886"/>
                  </a:lnTo>
                  <a:lnTo>
                    <a:pt x="2979343" y="786053"/>
                  </a:lnTo>
                  <a:lnTo>
                    <a:pt x="2977692" y="779208"/>
                  </a:lnTo>
                  <a:lnTo>
                    <a:pt x="2970961" y="774953"/>
                  </a:lnTo>
                  <a:close/>
                </a:path>
                <a:path w="4996180" h="1032509">
                  <a:moveTo>
                    <a:pt x="2896666" y="792047"/>
                  </a:moveTo>
                  <a:lnTo>
                    <a:pt x="2882950" y="795197"/>
                  </a:lnTo>
                  <a:lnTo>
                    <a:pt x="2878632" y="802017"/>
                  </a:lnTo>
                  <a:lnTo>
                    <a:pt x="2880283" y="808849"/>
                  </a:lnTo>
                  <a:lnTo>
                    <a:pt x="2881807" y="815682"/>
                  </a:lnTo>
                  <a:lnTo>
                    <a:pt x="2888665" y="819949"/>
                  </a:lnTo>
                  <a:lnTo>
                    <a:pt x="2902381" y="816787"/>
                  </a:lnTo>
                  <a:lnTo>
                    <a:pt x="2906572" y="809980"/>
                  </a:lnTo>
                  <a:lnTo>
                    <a:pt x="2905048" y="803134"/>
                  </a:lnTo>
                  <a:lnTo>
                    <a:pt x="2903397" y="796302"/>
                  </a:lnTo>
                  <a:lnTo>
                    <a:pt x="2896666" y="792047"/>
                  </a:lnTo>
                  <a:close/>
                </a:path>
                <a:path w="4996180" h="1032509">
                  <a:moveTo>
                    <a:pt x="2822371" y="808227"/>
                  </a:moveTo>
                  <a:lnTo>
                    <a:pt x="2815513" y="809713"/>
                  </a:lnTo>
                  <a:lnTo>
                    <a:pt x="2808528" y="811186"/>
                  </a:lnTo>
                  <a:lnTo>
                    <a:pt x="2804210" y="817943"/>
                  </a:lnTo>
                  <a:lnTo>
                    <a:pt x="2805734" y="824801"/>
                  </a:lnTo>
                  <a:lnTo>
                    <a:pt x="2807131" y="831659"/>
                  </a:lnTo>
                  <a:lnTo>
                    <a:pt x="2813989" y="836015"/>
                  </a:lnTo>
                  <a:lnTo>
                    <a:pt x="2827705" y="833068"/>
                  </a:lnTo>
                  <a:lnTo>
                    <a:pt x="2832023" y="826312"/>
                  </a:lnTo>
                  <a:lnTo>
                    <a:pt x="2830499" y="819454"/>
                  </a:lnTo>
                  <a:lnTo>
                    <a:pt x="2829102" y="812596"/>
                  </a:lnTo>
                  <a:lnTo>
                    <a:pt x="2822371" y="808227"/>
                  </a:lnTo>
                  <a:close/>
                </a:path>
                <a:path w="4996180" h="1032509">
                  <a:moveTo>
                    <a:pt x="2747949" y="824051"/>
                  </a:moveTo>
                  <a:lnTo>
                    <a:pt x="2734106" y="826820"/>
                  </a:lnTo>
                  <a:lnTo>
                    <a:pt x="2729661" y="833513"/>
                  </a:lnTo>
                  <a:lnTo>
                    <a:pt x="2732455" y="847267"/>
                  </a:lnTo>
                  <a:lnTo>
                    <a:pt x="2739186" y="851725"/>
                  </a:lnTo>
                  <a:lnTo>
                    <a:pt x="2752902" y="848956"/>
                  </a:lnTo>
                  <a:lnTo>
                    <a:pt x="2757347" y="842263"/>
                  </a:lnTo>
                  <a:lnTo>
                    <a:pt x="2756077" y="835392"/>
                  </a:lnTo>
                  <a:lnTo>
                    <a:pt x="2754680" y="828509"/>
                  </a:lnTo>
                  <a:lnTo>
                    <a:pt x="2747949" y="824051"/>
                  </a:lnTo>
                  <a:close/>
                </a:path>
                <a:path w="4996180" h="1032509">
                  <a:moveTo>
                    <a:pt x="2673146" y="838961"/>
                  </a:moveTo>
                  <a:lnTo>
                    <a:pt x="2659430" y="841730"/>
                  </a:lnTo>
                  <a:lnTo>
                    <a:pt x="2654985" y="848423"/>
                  </a:lnTo>
                  <a:lnTo>
                    <a:pt x="2656382" y="855293"/>
                  </a:lnTo>
                  <a:lnTo>
                    <a:pt x="2657652" y="862177"/>
                  </a:lnTo>
                  <a:lnTo>
                    <a:pt x="2664383" y="866634"/>
                  </a:lnTo>
                  <a:lnTo>
                    <a:pt x="2671241" y="865250"/>
                  </a:lnTo>
                  <a:lnTo>
                    <a:pt x="2678226" y="863866"/>
                  </a:lnTo>
                  <a:lnTo>
                    <a:pt x="2682671" y="857173"/>
                  </a:lnTo>
                  <a:lnTo>
                    <a:pt x="2679877" y="843419"/>
                  </a:lnTo>
                  <a:lnTo>
                    <a:pt x="2673146" y="838961"/>
                  </a:lnTo>
                  <a:close/>
                </a:path>
                <a:path w="4996180" h="1032509">
                  <a:moveTo>
                    <a:pt x="2598470" y="853363"/>
                  </a:moveTo>
                  <a:lnTo>
                    <a:pt x="2584754" y="855941"/>
                  </a:lnTo>
                  <a:lnTo>
                    <a:pt x="2580182" y="862570"/>
                  </a:lnTo>
                  <a:lnTo>
                    <a:pt x="2582722" y="876363"/>
                  </a:lnTo>
                  <a:lnTo>
                    <a:pt x="2589326" y="880909"/>
                  </a:lnTo>
                  <a:lnTo>
                    <a:pt x="2603169" y="878331"/>
                  </a:lnTo>
                  <a:lnTo>
                    <a:pt x="2607741" y="871702"/>
                  </a:lnTo>
                  <a:lnTo>
                    <a:pt x="2605201" y="857910"/>
                  </a:lnTo>
                  <a:lnTo>
                    <a:pt x="2598470" y="853363"/>
                  </a:lnTo>
                  <a:close/>
                </a:path>
                <a:path w="4996180" h="1032509">
                  <a:moveTo>
                    <a:pt x="2523540" y="867193"/>
                  </a:moveTo>
                  <a:lnTo>
                    <a:pt x="2509697" y="869771"/>
                  </a:lnTo>
                  <a:lnTo>
                    <a:pt x="2505252" y="876401"/>
                  </a:lnTo>
                  <a:lnTo>
                    <a:pt x="2507792" y="890193"/>
                  </a:lnTo>
                  <a:lnTo>
                    <a:pt x="2514396" y="894740"/>
                  </a:lnTo>
                  <a:lnTo>
                    <a:pt x="2528239" y="892161"/>
                  </a:lnTo>
                  <a:lnTo>
                    <a:pt x="2532811" y="885532"/>
                  </a:lnTo>
                  <a:lnTo>
                    <a:pt x="2531414" y="878636"/>
                  </a:lnTo>
                  <a:lnTo>
                    <a:pt x="2530144" y="871740"/>
                  </a:lnTo>
                  <a:lnTo>
                    <a:pt x="2523540" y="867193"/>
                  </a:lnTo>
                  <a:close/>
                </a:path>
                <a:path w="4996180" h="1032509">
                  <a:moveTo>
                    <a:pt x="2448610" y="880160"/>
                  </a:moveTo>
                  <a:lnTo>
                    <a:pt x="2434767" y="882509"/>
                  </a:lnTo>
                  <a:lnTo>
                    <a:pt x="2430195" y="889063"/>
                  </a:lnTo>
                  <a:lnTo>
                    <a:pt x="2432481" y="902893"/>
                  </a:lnTo>
                  <a:lnTo>
                    <a:pt x="2439085" y="907554"/>
                  </a:lnTo>
                  <a:lnTo>
                    <a:pt x="2452928" y="905204"/>
                  </a:lnTo>
                  <a:lnTo>
                    <a:pt x="2457500" y="898638"/>
                  </a:lnTo>
                  <a:lnTo>
                    <a:pt x="2455214" y="884808"/>
                  </a:lnTo>
                  <a:lnTo>
                    <a:pt x="2448610" y="880160"/>
                  </a:lnTo>
                  <a:close/>
                </a:path>
                <a:path w="4996180" h="1032509">
                  <a:moveTo>
                    <a:pt x="2373680" y="892758"/>
                  </a:moveTo>
                  <a:lnTo>
                    <a:pt x="2359710" y="894905"/>
                  </a:lnTo>
                  <a:lnTo>
                    <a:pt x="2355011" y="901394"/>
                  </a:lnTo>
                  <a:lnTo>
                    <a:pt x="2356154" y="908329"/>
                  </a:lnTo>
                  <a:lnTo>
                    <a:pt x="2357170" y="915263"/>
                  </a:lnTo>
                  <a:lnTo>
                    <a:pt x="2363647" y="920013"/>
                  </a:lnTo>
                  <a:lnTo>
                    <a:pt x="2377490" y="917854"/>
                  </a:lnTo>
                  <a:lnTo>
                    <a:pt x="2382316" y="911364"/>
                  </a:lnTo>
                  <a:lnTo>
                    <a:pt x="2381173" y="904442"/>
                  </a:lnTo>
                  <a:lnTo>
                    <a:pt x="2380157" y="897508"/>
                  </a:lnTo>
                  <a:lnTo>
                    <a:pt x="2373680" y="892758"/>
                  </a:lnTo>
                  <a:close/>
                </a:path>
                <a:path w="4996180" h="1032509">
                  <a:moveTo>
                    <a:pt x="2298369" y="904379"/>
                  </a:moveTo>
                  <a:lnTo>
                    <a:pt x="2284399" y="906525"/>
                  </a:lnTo>
                  <a:lnTo>
                    <a:pt x="2279700" y="913028"/>
                  </a:lnTo>
                  <a:lnTo>
                    <a:pt x="2280716" y="919949"/>
                  </a:lnTo>
                  <a:lnTo>
                    <a:pt x="2281859" y="926883"/>
                  </a:lnTo>
                  <a:lnTo>
                    <a:pt x="2288336" y="931633"/>
                  </a:lnTo>
                  <a:lnTo>
                    <a:pt x="2302179" y="929474"/>
                  </a:lnTo>
                  <a:lnTo>
                    <a:pt x="2307005" y="922984"/>
                  </a:lnTo>
                  <a:lnTo>
                    <a:pt x="2305862" y="916063"/>
                  </a:lnTo>
                  <a:lnTo>
                    <a:pt x="2304846" y="909129"/>
                  </a:lnTo>
                  <a:lnTo>
                    <a:pt x="2298369" y="904379"/>
                  </a:lnTo>
                  <a:close/>
                </a:path>
                <a:path w="4996180" h="1032509">
                  <a:moveTo>
                    <a:pt x="2223058" y="915555"/>
                  </a:moveTo>
                  <a:lnTo>
                    <a:pt x="2216200" y="916533"/>
                  </a:lnTo>
                  <a:lnTo>
                    <a:pt x="2209215" y="917511"/>
                  </a:lnTo>
                  <a:lnTo>
                    <a:pt x="2204389" y="923937"/>
                  </a:lnTo>
                  <a:lnTo>
                    <a:pt x="2205278" y="930884"/>
                  </a:lnTo>
                  <a:lnTo>
                    <a:pt x="2206294" y="937831"/>
                  </a:lnTo>
                  <a:lnTo>
                    <a:pt x="2212771" y="942669"/>
                  </a:lnTo>
                  <a:lnTo>
                    <a:pt x="2226614" y="940701"/>
                  </a:lnTo>
                  <a:lnTo>
                    <a:pt x="2231440" y="934275"/>
                  </a:lnTo>
                  <a:lnTo>
                    <a:pt x="2230551" y="927328"/>
                  </a:lnTo>
                  <a:lnTo>
                    <a:pt x="2229535" y="920394"/>
                  </a:lnTo>
                  <a:lnTo>
                    <a:pt x="2223058" y="915555"/>
                  </a:lnTo>
                  <a:close/>
                </a:path>
                <a:path w="4996180" h="1032509">
                  <a:moveTo>
                    <a:pt x="2147620" y="926121"/>
                  </a:moveTo>
                  <a:lnTo>
                    <a:pt x="2133650" y="928090"/>
                  </a:lnTo>
                  <a:lnTo>
                    <a:pt x="2128824" y="934516"/>
                  </a:lnTo>
                  <a:lnTo>
                    <a:pt x="2130856" y="948397"/>
                  </a:lnTo>
                  <a:lnTo>
                    <a:pt x="2137206" y="953236"/>
                  </a:lnTo>
                  <a:lnTo>
                    <a:pt x="2151176" y="951280"/>
                  </a:lnTo>
                  <a:lnTo>
                    <a:pt x="2156002" y="944854"/>
                  </a:lnTo>
                  <a:lnTo>
                    <a:pt x="2154986" y="937907"/>
                  </a:lnTo>
                  <a:lnTo>
                    <a:pt x="2154097" y="930960"/>
                  </a:lnTo>
                  <a:lnTo>
                    <a:pt x="2147620" y="926121"/>
                  </a:lnTo>
                  <a:close/>
                </a:path>
                <a:path w="4996180" h="1032509">
                  <a:moveTo>
                    <a:pt x="2072182" y="935837"/>
                  </a:moveTo>
                  <a:lnTo>
                    <a:pt x="2058212" y="937589"/>
                  </a:lnTo>
                  <a:lnTo>
                    <a:pt x="2053386" y="943939"/>
                  </a:lnTo>
                  <a:lnTo>
                    <a:pt x="2054148" y="950899"/>
                  </a:lnTo>
                  <a:lnTo>
                    <a:pt x="2055037" y="957864"/>
                  </a:lnTo>
                  <a:lnTo>
                    <a:pt x="2061387" y="962796"/>
                  </a:lnTo>
                  <a:lnTo>
                    <a:pt x="2075357" y="961045"/>
                  </a:lnTo>
                  <a:lnTo>
                    <a:pt x="2080310" y="954695"/>
                  </a:lnTo>
                  <a:lnTo>
                    <a:pt x="2078532" y="940777"/>
                  </a:lnTo>
                  <a:lnTo>
                    <a:pt x="2072182" y="935837"/>
                  </a:lnTo>
                  <a:close/>
                </a:path>
                <a:path w="4996180" h="1032509">
                  <a:moveTo>
                    <a:pt x="1996744" y="945209"/>
                  </a:moveTo>
                  <a:lnTo>
                    <a:pt x="1982774" y="946771"/>
                  </a:lnTo>
                  <a:lnTo>
                    <a:pt x="1977694" y="953058"/>
                  </a:lnTo>
                  <a:lnTo>
                    <a:pt x="1978583" y="960028"/>
                  </a:lnTo>
                  <a:lnTo>
                    <a:pt x="1979345" y="966997"/>
                  </a:lnTo>
                  <a:lnTo>
                    <a:pt x="1985568" y="972016"/>
                  </a:lnTo>
                  <a:lnTo>
                    <a:pt x="1999538" y="970454"/>
                  </a:lnTo>
                  <a:lnTo>
                    <a:pt x="2004618" y="964172"/>
                  </a:lnTo>
                  <a:lnTo>
                    <a:pt x="2003729" y="957201"/>
                  </a:lnTo>
                  <a:lnTo>
                    <a:pt x="2002967" y="950226"/>
                  </a:lnTo>
                  <a:lnTo>
                    <a:pt x="1996744" y="945209"/>
                  </a:lnTo>
                  <a:close/>
                </a:path>
                <a:path w="4996180" h="1032509">
                  <a:moveTo>
                    <a:pt x="1920925" y="953604"/>
                  </a:moveTo>
                  <a:lnTo>
                    <a:pt x="1906955" y="955166"/>
                  </a:lnTo>
                  <a:lnTo>
                    <a:pt x="1902002" y="961449"/>
                  </a:lnTo>
                  <a:lnTo>
                    <a:pt x="1903526" y="975390"/>
                  </a:lnTo>
                  <a:lnTo>
                    <a:pt x="1909876" y="980409"/>
                  </a:lnTo>
                  <a:lnTo>
                    <a:pt x="1923846" y="978847"/>
                  </a:lnTo>
                  <a:lnTo>
                    <a:pt x="1928799" y="972563"/>
                  </a:lnTo>
                  <a:lnTo>
                    <a:pt x="1927275" y="958622"/>
                  </a:lnTo>
                  <a:lnTo>
                    <a:pt x="1920925" y="953604"/>
                  </a:lnTo>
                  <a:close/>
                </a:path>
                <a:path w="4996180" h="1032509">
                  <a:moveTo>
                    <a:pt x="1845360" y="961592"/>
                  </a:moveTo>
                  <a:lnTo>
                    <a:pt x="1831390" y="962932"/>
                  </a:lnTo>
                  <a:lnTo>
                    <a:pt x="1826310" y="969134"/>
                  </a:lnTo>
                  <a:lnTo>
                    <a:pt x="1827580" y="983098"/>
                  </a:lnTo>
                  <a:lnTo>
                    <a:pt x="1833803" y="988217"/>
                  </a:lnTo>
                  <a:lnTo>
                    <a:pt x="1847773" y="986877"/>
                  </a:lnTo>
                  <a:lnTo>
                    <a:pt x="1852853" y="980674"/>
                  </a:lnTo>
                  <a:lnTo>
                    <a:pt x="1851583" y="966710"/>
                  </a:lnTo>
                  <a:lnTo>
                    <a:pt x="1845360" y="961592"/>
                  </a:lnTo>
                  <a:close/>
                </a:path>
                <a:path w="4996180" h="1032509">
                  <a:moveTo>
                    <a:pt x="1769541" y="968838"/>
                  </a:moveTo>
                  <a:lnTo>
                    <a:pt x="1755444" y="970178"/>
                  </a:lnTo>
                  <a:lnTo>
                    <a:pt x="1750364" y="976380"/>
                  </a:lnTo>
                  <a:lnTo>
                    <a:pt x="1750999" y="983361"/>
                  </a:lnTo>
                  <a:lnTo>
                    <a:pt x="1751761" y="990344"/>
                  </a:lnTo>
                  <a:lnTo>
                    <a:pt x="1757857" y="995462"/>
                  </a:lnTo>
                  <a:lnTo>
                    <a:pt x="1771954" y="994122"/>
                  </a:lnTo>
                  <a:lnTo>
                    <a:pt x="1777034" y="987921"/>
                  </a:lnTo>
                  <a:lnTo>
                    <a:pt x="1776399" y="980938"/>
                  </a:lnTo>
                  <a:lnTo>
                    <a:pt x="1775637" y="973956"/>
                  </a:lnTo>
                  <a:lnTo>
                    <a:pt x="1769541" y="968838"/>
                  </a:lnTo>
                  <a:close/>
                </a:path>
                <a:path w="4996180" h="1032509">
                  <a:moveTo>
                    <a:pt x="1693722" y="975374"/>
                  </a:moveTo>
                  <a:lnTo>
                    <a:pt x="1679752" y="976516"/>
                  </a:lnTo>
                  <a:lnTo>
                    <a:pt x="1674545" y="982644"/>
                  </a:lnTo>
                  <a:lnTo>
                    <a:pt x="1675053" y="989635"/>
                  </a:lnTo>
                  <a:lnTo>
                    <a:pt x="1675688" y="996627"/>
                  </a:lnTo>
                  <a:lnTo>
                    <a:pt x="1681784" y="1001832"/>
                  </a:lnTo>
                  <a:lnTo>
                    <a:pt x="1695754" y="1000691"/>
                  </a:lnTo>
                  <a:lnTo>
                    <a:pt x="1700961" y="994562"/>
                  </a:lnTo>
                  <a:lnTo>
                    <a:pt x="1700453" y="987570"/>
                  </a:lnTo>
                  <a:lnTo>
                    <a:pt x="1699818" y="980580"/>
                  </a:lnTo>
                  <a:lnTo>
                    <a:pt x="1693722" y="975374"/>
                  </a:lnTo>
                  <a:close/>
                </a:path>
                <a:path w="4996180" h="1032509">
                  <a:moveTo>
                    <a:pt x="1617903" y="981588"/>
                  </a:moveTo>
                  <a:lnTo>
                    <a:pt x="1603933" y="982532"/>
                  </a:lnTo>
                  <a:lnTo>
                    <a:pt x="1598599" y="988586"/>
                  </a:lnTo>
                  <a:lnTo>
                    <a:pt x="1599615" y="1002583"/>
                  </a:lnTo>
                  <a:lnTo>
                    <a:pt x="1605584" y="1007874"/>
                  </a:lnTo>
                  <a:lnTo>
                    <a:pt x="1619681" y="1006931"/>
                  </a:lnTo>
                  <a:lnTo>
                    <a:pt x="1624888" y="1000877"/>
                  </a:lnTo>
                  <a:lnTo>
                    <a:pt x="1624507" y="993878"/>
                  </a:lnTo>
                  <a:lnTo>
                    <a:pt x="1623999" y="986881"/>
                  </a:lnTo>
                  <a:lnTo>
                    <a:pt x="1617903" y="981588"/>
                  </a:lnTo>
                  <a:close/>
                </a:path>
                <a:path w="4996180" h="1032509">
                  <a:moveTo>
                    <a:pt x="1541830" y="986681"/>
                  </a:moveTo>
                  <a:lnTo>
                    <a:pt x="1527860" y="987625"/>
                  </a:lnTo>
                  <a:lnTo>
                    <a:pt x="1522526" y="993679"/>
                  </a:lnTo>
                  <a:lnTo>
                    <a:pt x="1523542" y="1007676"/>
                  </a:lnTo>
                  <a:lnTo>
                    <a:pt x="1529511" y="1012966"/>
                  </a:lnTo>
                  <a:lnTo>
                    <a:pt x="1543608" y="1012024"/>
                  </a:lnTo>
                  <a:lnTo>
                    <a:pt x="1548815" y="1005970"/>
                  </a:lnTo>
                  <a:lnTo>
                    <a:pt x="1548434" y="998971"/>
                  </a:lnTo>
                  <a:lnTo>
                    <a:pt x="1547926" y="991973"/>
                  </a:lnTo>
                  <a:lnTo>
                    <a:pt x="1541830" y="986681"/>
                  </a:lnTo>
                  <a:close/>
                </a:path>
                <a:path w="4996180" h="1032509">
                  <a:moveTo>
                    <a:pt x="1466011" y="991503"/>
                  </a:moveTo>
                  <a:lnTo>
                    <a:pt x="1451914" y="992249"/>
                  </a:lnTo>
                  <a:lnTo>
                    <a:pt x="1446580" y="998228"/>
                  </a:lnTo>
                  <a:lnTo>
                    <a:pt x="1447342" y="1012236"/>
                  </a:lnTo>
                  <a:lnTo>
                    <a:pt x="1453311" y="1017613"/>
                  </a:lnTo>
                  <a:lnTo>
                    <a:pt x="1467281" y="1016868"/>
                  </a:lnTo>
                  <a:lnTo>
                    <a:pt x="1472742" y="1010889"/>
                  </a:lnTo>
                  <a:lnTo>
                    <a:pt x="1471980" y="996881"/>
                  </a:lnTo>
                  <a:lnTo>
                    <a:pt x="1466011" y="991503"/>
                  </a:lnTo>
                  <a:close/>
                </a:path>
                <a:path w="4996180" h="1032509">
                  <a:moveTo>
                    <a:pt x="1389811" y="995524"/>
                  </a:moveTo>
                  <a:lnTo>
                    <a:pt x="1375841" y="996270"/>
                  </a:lnTo>
                  <a:lnTo>
                    <a:pt x="1370507" y="1002249"/>
                  </a:lnTo>
                  <a:lnTo>
                    <a:pt x="1370888" y="1009254"/>
                  </a:lnTo>
                  <a:lnTo>
                    <a:pt x="1371142" y="1016257"/>
                  </a:lnTo>
                  <a:lnTo>
                    <a:pt x="1377238" y="1021634"/>
                  </a:lnTo>
                  <a:lnTo>
                    <a:pt x="1391208" y="1020889"/>
                  </a:lnTo>
                  <a:lnTo>
                    <a:pt x="1396542" y="1014909"/>
                  </a:lnTo>
                  <a:lnTo>
                    <a:pt x="1396161" y="1007905"/>
                  </a:lnTo>
                  <a:lnTo>
                    <a:pt x="1395907" y="1000901"/>
                  </a:lnTo>
                  <a:lnTo>
                    <a:pt x="1389811" y="995524"/>
                  </a:lnTo>
                  <a:close/>
                </a:path>
                <a:path w="4996180" h="1032509">
                  <a:moveTo>
                    <a:pt x="1313865" y="998935"/>
                  </a:moveTo>
                  <a:lnTo>
                    <a:pt x="1299895" y="999473"/>
                  </a:lnTo>
                  <a:lnTo>
                    <a:pt x="1294434" y="1005372"/>
                  </a:lnTo>
                  <a:lnTo>
                    <a:pt x="1294942" y="1019390"/>
                  </a:lnTo>
                  <a:lnTo>
                    <a:pt x="1300784" y="1024854"/>
                  </a:lnTo>
                  <a:lnTo>
                    <a:pt x="1314881" y="1024316"/>
                  </a:lnTo>
                  <a:lnTo>
                    <a:pt x="1320342" y="1018417"/>
                  </a:lnTo>
                  <a:lnTo>
                    <a:pt x="1319834" y="1004400"/>
                  </a:lnTo>
                  <a:lnTo>
                    <a:pt x="1313865" y="998935"/>
                  </a:lnTo>
                  <a:close/>
                </a:path>
                <a:path w="4996180" h="1032509">
                  <a:moveTo>
                    <a:pt x="1237792" y="1001835"/>
                  </a:moveTo>
                  <a:lnTo>
                    <a:pt x="1223695" y="1002373"/>
                  </a:lnTo>
                  <a:lnTo>
                    <a:pt x="1218234" y="1008271"/>
                  </a:lnTo>
                  <a:lnTo>
                    <a:pt x="1218742" y="1022289"/>
                  </a:lnTo>
                  <a:lnTo>
                    <a:pt x="1224711" y="1027753"/>
                  </a:lnTo>
                  <a:lnTo>
                    <a:pt x="1238681" y="1027216"/>
                  </a:lnTo>
                  <a:lnTo>
                    <a:pt x="1244142" y="1021317"/>
                  </a:lnTo>
                  <a:lnTo>
                    <a:pt x="1243634" y="1007300"/>
                  </a:lnTo>
                  <a:lnTo>
                    <a:pt x="1237792" y="1001835"/>
                  </a:lnTo>
                  <a:close/>
                </a:path>
                <a:path w="4996180" h="1032509">
                  <a:moveTo>
                    <a:pt x="1161719" y="1003848"/>
                  </a:moveTo>
                  <a:lnTo>
                    <a:pt x="1147622" y="1004189"/>
                  </a:lnTo>
                  <a:lnTo>
                    <a:pt x="1142161" y="1010011"/>
                  </a:lnTo>
                  <a:lnTo>
                    <a:pt x="1142415" y="1024036"/>
                  </a:lnTo>
                  <a:lnTo>
                    <a:pt x="1148257" y="1029582"/>
                  </a:lnTo>
                  <a:lnTo>
                    <a:pt x="1162354" y="1029240"/>
                  </a:lnTo>
                  <a:lnTo>
                    <a:pt x="1167942" y="1023418"/>
                  </a:lnTo>
                  <a:lnTo>
                    <a:pt x="1167688" y="1016407"/>
                  </a:lnTo>
                  <a:lnTo>
                    <a:pt x="1167561" y="1009395"/>
                  </a:lnTo>
                  <a:lnTo>
                    <a:pt x="1161719" y="1003848"/>
                  </a:lnTo>
                  <a:close/>
                </a:path>
                <a:path w="4996180" h="1032509">
                  <a:moveTo>
                    <a:pt x="1085646" y="1005547"/>
                  </a:moveTo>
                  <a:lnTo>
                    <a:pt x="1071676" y="1005673"/>
                  </a:lnTo>
                  <a:lnTo>
                    <a:pt x="1066190" y="1011181"/>
                  </a:lnTo>
                  <a:lnTo>
                    <a:pt x="1066084" y="1018195"/>
                  </a:lnTo>
                  <a:lnTo>
                    <a:pt x="1066088" y="1025438"/>
                  </a:lnTo>
                  <a:lnTo>
                    <a:pt x="1071930" y="1031071"/>
                  </a:lnTo>
                  <a:lnTo>
                    <a:pt x="1085900" y="1030946"/>
                  </a:lnTo>
                  <a:lnTo>
                    <a:pt x="1091615" y="1025209"/>
                  </a:lnTo>
                  <a:lnTo>
                    <a:pt x="1091492" y="1018424"/>
                  </a:lnTo>
                  <a:lnTo>
                    <a:pt x="1091488" y="1011181"/>
                  </a:lnTo>
                  <a:lnTo>
                    <a:pt x="1085646" y="1005547"/>
                  </a:lnTo>
                  <a:close/>
                </a:path>
                <a:path w="4996180" h="1032509">
                  <a:moveTo>
                    <a:pt x="1009484" y="1006229"/>
                  </a:moveTo>
                  <a:lnTo>
                    <a:pt x="995426" y="1006356"/>
                  </a:lnTo>
                  <a:lnTo>
                    <a:pt x="990024" y="1011864"/>
                  </a:lnTo>
                  <a:lnTo>
                    <a:pt x="989926" y="1026120"/>
                  </a:lnTo>
                  <a:lnTo>
                    <a:pt x="995654" y="1031753"/>
                  </a:lnTo>
                  <a:lnTo>
                    <a:pt x="1009713" y="1031628"/>
                  </a:lnTo>
                  <a:lnTo>
                    <a:pt x="1015352" y="1025891"/>
                  </a:lnTo>
                  <a:lnTo>
                    <a:pt x="1015225" y="1011864"/>
                  </a:lnTo>
                  <a:lnTo>
                    <a:pt x="1009484" y="1006229"/>
                  </a:lnTo>
                  <a:close/>
                </a:path>
                <a:path w="4996180" h="1032509">
                  <a:moveTo>
                    <a:pt x="919403" y="1006472"/>
                  </a:moveTo>
                  <a:lnTo>
                    <a:pt x="913676" y="1012123"/>
                  </a:lnTo>
                  <a:lnTo>
                    <a:pt x="913587" y="1026151"/>
                  </a:lnTo>
                  <a:lnTo>
                    <a:pt x="919238" y="1031872"/>
                  </a:lnTo>
                  <a:lnTo>
                    <a:pt x="933297" y="1031959"/>
                  </a:lnTo>
                  <a:lnTo>
                    <a:pt x="939012" y="1026309"/>
                  </a:lnTo>
                  <a:lnTo>
                    <a:pt x="939101" y="1012281"/>
                  </a:lnTo>
                  <a:lnTo>
                    <a:pt x="933450" y="1006560"/>
                  </a:lnTo>
                  <a:lnTo>
                    <a:pt x="919403" y="1006472"/>
                  </a:lnTo>
                  <a:close/>
                </a:path>
                <a:path w="4996180" h="1032509">
                  <a:moveTo>
                    <a:pt x="843178" y="1006000"/>
                  </a:moveTo>
                  <a:lnTo>
                    <a:pt x="837450" y="1011651"/>
                  </a:lnTo>
                  <a:lnTo>
                    <a:pt x="837374" y="1025679"/>
                  </a:lnTo>
                  <a:lnTo>
                    <a:pt x="843026" y="1031400"/>
                  </a:lnTo>
                  <a:lnTo>
                    <a:pt x="857072" y="1031488"/>
                  </a:lnTo>
                  <a:lnTo>
                    <a:pt x="862799" y="1025837"/>
                  </a:lnTo>
                  <a:lnTo>
                    <a:pt x="862876" y="1011809"/>
                  </a:lnTo>
                  <a:lnTo>
                    <a:pt x="857237" y="1006088"/>
                  </a:lnTo>
                  <a:lnTo>
                    <a:pt x="843178" y="1006000"/>
                  </a:lnTo>
                  <a:close/>
                </a:path>
                <a:path w="4996180" h="1032509">
                  <a:moveTo>
                    <a:pt x="767168" y="1004713"/>
                  </a:moveTo>
                  <a:lnTo>
                    <a:pt x="761352" y="1010271"/>
                  </a:lnTo>
                  <a:lnTo>
                    <a:pt x="761047" y="1024296"/>
                  </a:lnTo>
                  <a:lnTo>
                    <a:pt x="766610" y="1030106"/>
                  </a:lnTo>
                  <a:lnTo>
                    <a:pt x="780656" y="1030419"/>
                  </a:lnTo>
                  <a:lnTo>
                    <a:pt x="786460" y="1024860"/>
                  </a:lnTo>
                  <a:lnTo>
                    <a:pt x="786777" y="1010837"/>
                  </a:lnTo>
                  <a:lnTo>
                    <a:pt x="781215" y="1005025"/>
                  </a:lnTo>
                  <a:lnTo>
                    <a:pt x="767168" y="1004713"/>
                  </a:lnTo>
                  <a:close/>
                </a:path>
                <a:path w="4996180" h="1032509">
                  <a:moveTo>
                    <a:pt x="690968" y="1003030"/>
                  </a:moveTo>
                  <a:lnTo>
                    <a:pt x="685152" y="1008587"/>
                  </a:lnTo>
                  <a:lnTo>
                    <a:pt x="684834" y="1022612"/>
                  </a:lnTo>
                  <a:lnTo>
                    <a:pt x="690397" y="1028424"/>
                  </a:lnTo>
                  <a:lnTo>
                    <a:pt x="704443" y="1028738"/>
                  </a:lnTo>
                  <a:lnTo>
                    <a:pt x="710260" y="1023181"/>
                  </a:lnTo>
                  <a:lnTo>
                    <a:pt x="710577" y="1009158"/>
                  </a:lnTo>
                  <a:lnTo>
                    <a:pt x="705015" y="1003344"/>
                  </a:lnTo>
                  <a:lnTo>
                    <a:pt x="690968" y="1003030"/>
                  </a:lnTo>
                  <a:close/>
                </a:path>
                <a:path w="4996180" h="1032509">
                  <a:moveTo>
                    <a:pt x="614984" y="1000351"/>
                  </a:moveTo>
                  <a:lnTo>
                    <a:pt x="609092" y="1005819"/>
                  </a:lnTo>
                  <a:lnTo>
                    <a:pt x="608558" y="1019837"/>
                  </a:lnTo>
                  <a:lnTo>
                    <a:pt x="614019" y="1025734"/>
                  </a:lnTo>
                  <a:lnTo>
                    <a:pt x="628065" y="1026265"/>
                  </a:lnTo>
                  <a:lnTo>
                    <a:pt x="633958" y="1020798"/>
                  </a:lnTo>
                  <a:lnTo>
                    <a:pt x="634492" y="1006780"/>
                  </a:lnTo>
                  <a:lnTo>
                    <a:pt x="629031" y="1000884"/>
                  </a:lnTo>
                  <a:lnTo>
                    <a:pt x="614984" y="1000351"/>
                  </a:lnTo>
                  <a:close/>
                </a:path>
                <a:path w="4996180" h="1032509">
                  <a:moveTo>
                    <a:pt x="538810" y="997510"/>
                  </a:moveTo>
                  <a:lnTo>
                    <a:pt x="532917" y="1002978"/>
                  </a:lnTo>
                  <a:lnTo>
                    <a:pt x="532384" y="1016996"/>
                  </a:lnTo>
                  <a:lnTo>
                    <a:pt x="537845" y="1022893"/>
                  </a:lnTo>
                  <a:lnTo>
                    <a:pt x="551891" y="1023425"/>
                  </a:lnTo>
                  <a:lnTo>
                    <a:pt x="557784" y="1017957"/>
                  </a:lnTo>
                  <a:lnTo>
                    <a:pt x="558317" y="1003939"/>
                  </a:lnTo>
                  <a:lnTo>
                    <a:pt x="552856" y="998043"/>
                  </a:lnTo>
                  <a:lnTo>
                    <a:pt x="538810" y="997510"/>
                  </a:lnTo>
                  <a:close/>
                </a:path>
                <a:path w="4996180" h="1032509">
                  <a:moveTo>
                    <a:pt x="462889" y="993459"/>
                  </a:moveTo>
                  <a:lnTo>
                    <a:pt x="456907" y="998835"/>
                  </a:lnTo>
                  <a:lnTo>
                    <a:pt x="456158" y="1012843"/>
                  </a:lnTo>
                  <a:lnTo>
                    <a:pt x="461543" y="1018824"/>
                  </a:lnTo>
                  <a:lnTo>
                    <a:pt x="475576" y="1019572"/>
                  </a:lnTo>
                  <a:lnTo>
                    <a:pt x="481545" y="1014196"/>
                  </a:lnTo>
                  <a:lnTo>
                    <a:pt x="482295" y="1000188"/>
                  </a:lnTo>
                  <a:lnTo>
                    <a:pt x="476923" y="994207"/>
                  </a:lnTo>
                  <a:lnTo>
                    <a:pt x="462889" y="993459"/>
                  </a:lnTo>
                  <a:close/>
                </a:path>
                <a:path w="4996180" h="1032509">
                  <a:moveTo>
                    <a:pt x="386994" y="989178"/>
                  </a:moveTo>
                  <a:lnTo>
                    <a:pt x="380923" y="994457"/>
                  </a:lnTo>
                  <a:lnTo>
                    <a:pt x="379958" y="1008451"/>
                  </a:lnTo>
                  <a:lnTo>
                    <a:pt x="385229" y="1014518"/>
                  </a:lnTo>
                  <a:lnTo>
                    <a:pt x="399249" y="1015491"/>
                  </a:lnTo>
                  <a:lnTo>
                    <a:pt x="405320" y="1010213"/>
                  </a:lnTo>
                  <a:lnTo>
                    <a:pt x="406285" y="996219"/>
                  </a:lnTo>
                  <a:lnTo>
                    <a:pt x="401015" y="990153"/>
                  </a:lnTo>
                  <a:lnTo>
                    <a:pt x="386994" y="989178"/>
                  </a:lnTo>
                  <a:close/>
                </a:path>
                <a:path w="4996180" h="1032509">
                  <a:moveTo>
                    <a:pt x="310946" y="983966"/>
                  </a:moveTo>
                  <a:lnTo>
                    <a:pt x="304876" y="989244"/>
                  </a:lnTo>
                  <a:lnTo>
                    <a:pt x="303911" y="1003238"/>
                  </a:lnTo>
                  <a:lnTo>
                    <a:pt x="309181" y="1009304"/>
                  </a:lnTo>
                  <a:lnTo>
                    <a:pt x="323202" y="1010278"/>
                  </a:lnTo>
                  <a:lnTo>
                    <a:pt x="329272" y="1005000"/>
                  </a:lnTo>
                  <a:lnTo>
                    <a:pt x="330238" y="991006"/>
                  </a:lnTo>
                  <a:lnTo>
                    <a:pt x="324967" y="984939"/>
                  </a:lnTo>
                  <a:lnTo>
                    <a:pt x="310946" y="983966"/>
                  </a:lnTo>
                  <a:close/>
                </a:path>
                <a:path w="4996180" h="1032509">
                  <a:moveTo>
                    <a:pt x="235127" y="978264"/>
                  </a:moveTo>
                  <a:lnTo>
                    <a:pt x="228981" y="983448"/>
                  </a:lnTo>
                  <a:lnTo>
                    <a:pt x="227799" y="997425"/>
                  </a:lnTo>
                  <a:lnTo>
                    <a:pt x="232981" y="1003572"/>
                  </a:lnTo>
                  <a:lnTo>
                    <a:pt x="246989" y="1004761"/>
                  </a:lnTo>
                  <a:lnTo>
                    <a:pt x="253123" y="999577"/>
                  </a:lnTo>
                  <a:lnTo>
                    <a:pt x="254317" y="985599"/>
                  </a:lnTo>
                  <a:lnTo>
                    <a:pt x="249135" y="979452"/>
                  </a:lnTo>
                  <a:lnTo>
                    <a:pt x="235127" y="978264"/>
                  </a:lnTo>
                  <a:close/>
                </a:path>
                <a:path w="4996180" h="1032509">
                  <a:moveTo>
                    <a:pt x="159169" y="971889"/>
                  </a:moveTo>
                  <a:lnTo>
                    <a:pt x="153022" y="977075"/>
                  </a:lnTo>
                  <a:lnTo>
                    <a:pt x="151841" y="991052"/>
                  </a:lnTo>
                  <a:lnTo>
                    <a:pt x="157022" y="997199"/>
                  </a:lnTo>
                  <a:lnTo>
                    <a:pt x="171030" y="998387"/>
                  </a:lnTo>
                  <a:lnTo>
                    <a:pt x="177177" y="993203"/>
                  </a:lnTo>
                  <a:lnTo>
                    <a:pt x="178358" y="979224"/>
                  </a:lnTo>
                  <a:lnTo>
                    <a:pt x="173177" y="973077"/>
                  </a:lnTo>
                  <a:lnTo>
                    <a:pt x="159169" y="971889"/>
                  </a:lnTo>
                  <a:close/>
                </a:path>
                <a:path w="4996180" h="1032509">
                  <a:moveTo>
                    <a:pt x="83477" y="964807"/>
                  </a:moveTo>
                  <a:lnTo>
                    <a:pt x="77241" y="969896"/>
                  </a:lnTo>
                  <a:lnTo>
                    <a:pt x="75844" y="983854"/>
                  </a:lnTo>
                  <a:lnTo>
                    <a:pt x="80937" y="990080"/>
                  </a:lnTo>
                  <a:lnTo>
                    <a:pt x="94919" y="991482"/>
                  </a:lnTo>
                  <a:lnTo>
                    <a:pt x="101142" y="986392"/>
                  </a:lnTo>
                  <a:lnTo>
                    <a:pt x="102539" y="972434"/>
                  </a:lnTo>
                  <a:lnTo>
                    <a:pt x="97459" y="966209"/>
                  </a:lnTo>
                  <a:lnTo>
                    <a:pt x="83477" y="964807"/>
                  </a:lnTo>
                  <a:close/>
                </a:path>
                <a:path w="4996180" h="1032509">
                  <a:moveTo>
                    <a:pt x="7620" y="957269"/>
                  </a:moveTo>
                  <a:lnTo>
                    <a:pt x="1396" y="962359"/>
                  </a:lnTo>
                  <a:lnTo>
                    <a:pt x="0" y="976317"/>
                  </a:lnTo>
                  <a:lnTo>
                    <a:pt x="5080" y="982542"/>
                  </a:lnTo>
                  <a:lnTo>
                    <a:pt x="19062" y="983944"/>
                  </a:lnTo>
                  <a:lnTo>
                    <a:pt x="25298" y="978854"/>
                  </a:lnTo>
                  <a:lnTo>
                    <a:pt x="26695" y="964896"/>
                  </a:lnTo>
                  <a:lnTo>
                    <a:pt x="21602" y="958671"/>
                  </a:lnTo>
                  <a:lnTo>
                    <a:pt x="7620" y="957269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9240" y="625296"/>
            <a:ext cx="48926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88385" algn="l"/>
              </a:tabLst>
            </a:pPr>
            <a:r>
              <a:rPr sz="4000" b="1" spc="-5" dirty="0">
                <a:solidFill>
                  <a:srgbClr val="FFFFFF"/>
                </a:solidFill>
                <a:latin typeface="Trebuchet MS"/>
                <a:cs typeface="Trebuchet MS"/>
              </a:rPr>
              <a:t>СОЦИАЛЬНЫЕ	</a:t>
            </a:r>
            <a:r>
              <a:rPr sz="4000" b="1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4000" b="1" spc="-10" dirty="0">
                <a:solidFill>
                  <a:srgbClr val="FFFFFF"/>
                </a:solidFill>
                <a:latin typeface="Trebuchet MS"/>
                <a:cs typeface="Trebuchet MS"/>
              </a:rPr>
              <a:t>ЕТИ</a:t>
            </a:r>
            <a:endParaRPr sz="4000">
              <a:latin typeface="Trebuchet MS"/>
              <a:cs typeface="Trebuchet MS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33501" y="3199510"/>
          <a:ext cx="12044680" cy="475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3490"/>
                <a:gridCol w="5711190"/>
              </a:tblGrid>
              <a:tr h="146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ВКОНТАКТЕ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https://vk.com/biletvbuduschee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i="1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12947</a:t>
                      </a:r>
                      <a:r>
                        <a:rPr sz="1800" b="1" i="1" spc="-4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i="1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Подписчиков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Самый популярный</a:t>
                      </a:r>
                      <a:r>
                        <a:rPr sz="1800" spc="-2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формат: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Образовательные конкурсы, новости </a:t>
                      </a:r>
                      <a:r>
                        <a:rPr sz="180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800" spc="-6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проекте.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*Большая работа </a:t>
                      </a:r>
                      <a:r>
                        <a:rPr sz="180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800" spc="-5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комьюнити-менеджменту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6F2F9F"/>
                          </a:solidFill>
                          <a:latin typeface="Trebuchet MS"/>
                          <a:cs typeface="Trebuchet MS"/>
                        </a:rPr>
                        <a:t>INSTAGRAM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https://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  <a:hlinkClick r:id="rId2"/>
                        </a:rPr>
                        <a:t>www.instagram.com/biletvbuduschee/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i="1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117000</a:t>
                      </a:r>
                      <a:r>
                        <a:rPr sz="1800" b="1" i="1" spc="-4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i="1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Подписчиков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92075" marR="1540510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Самый популярный формат: подборки  книг/курсов/фильмов/конкурсы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FF634E"/>
                          </a:solidFill>
                          <a:latin typeface="Trebuchet MS"/>
                          <a:cs typeface="Trebuchet MS"/>
                        </a:rPr>
                        <a:t>ОДНОКЛАССНИКИ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https://ok.ru/biletvbuduschee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i="1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4097</a:t>
                      </a:r>
                      <a:r>
                        <a:rPr sz="1800" b="1" i="1" spc="-3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i="1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Подписчиков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Самый популярный формат: конкурсы/игры</a:t>
                      </a:r>
                      <a:r>
                        <a:rPr sz="1800" spc="-6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новости </a:t>
                      </a:r>
                      <a:r>
                        <a:rPr sz="180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800" spc="-4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проекте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Trebuchet MS"/>
                          <a:cs typeface="Trebuchet MS"/>
                        </a:rPr>
                        <a:t>YOUTUBE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140335" marR="133985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https://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  <a:hlinkClick r:id="rId3"/>
                        </a:rPr>
                        <a:t>www.youtube.com/channel/UC64sfTkcJrrQ0JQSy_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8Xqyw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i="1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2076</a:t>
                      </a:r>
                      <a:r>
                        <a:rPr sz="1800" b="1" i="1" spc="-3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i="1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Подписчиков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Самый популярный формат </a:t>
                      </a:r>
                      <a:r>
                        <a:rPr sz="180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800" spc="-40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solidFill>
                            <a:srgbClr val="006FC0"/>
                          </a:solidFill>
                          <a:latin typeface="Trebuchet MS"/>
                          <a:cs typeface="Trebuchet MS"/>
                        </a:rPr>
                        <a:t>видеокурсы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4"/>
                </a:lnTo>
                <a:lnTo>
                  <a:pt x="13004291" y="9753594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62410"/>
            <a:ext cx="13004800" cy="9191625"/>
            <a:chOff x="0" y="562410"/>
            <a:chExt cx="13004800" cy="919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27526"/>
              <a:ext cx="6935724" cy="642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0723"/>
              <a:ext cx="8212708" cy="80328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" y="4376928"/>
              <a:ext cx="12993624" cy="30464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832" y="705611"/>
              <a:ext cx="1705356" cy="1734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8020" y="669035"/>
              <a:ext cx="1588008" cy="11308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23208" y="562419"/>
              <a:ext cx="1937385" cy="1321435"/>
            </a:xfrm>
            <a:custGeom>
              <a:avLst/>
              <a:gdLst/>
              <a:ahLst/>
              <a:cxnLst/>
              <a:rect l="l" t="t" r="r" b="b"/>
              <a:pathLst>
                <a:path w="1937384" h="1321435">
                  <a:moveTo>
                    <a:pt x="731443" y="38138"/>
                  </a:moveTo>
                  <a:lnTo>
                    <a:pt x="705548" y="38138"/>
                  </a:lnTo>
                  <a:lnTo>
                    <a:pt x="705548" y="108381"/>
                  </a:lnTo>
                  <a:lnTo>
                    <a:pt x="676084" y="108381"/>
                  </a:lnTo>
                  <a:lnTo>
                    <a:pt x="676084" y="38138"/>
                  </a:lnTo>
                  <a:lnTo>
                    <a:pt x="649287" y="38138"/>
                  </a:lnTo>
                  <a:lnTo>
                    <a:pt x="649287" y="202641"/>
                  </a:lnTo>
                  <a:lnTo>
                    <a:pt x="676084" y="202641"/>
                  </a:lnTo>
                  <a:lnTo>
                    <a:pt x="676084" y="132422"/>
                  </a:lnTo>
                  <a:lnTo>
                    <a:pt x="705548" y="132422"/>
                  </a:lnTo>
                  <a:lnTo>
                    <a:pt x="705548" y="202641"/>
                  </a:lnTo>
                  <a:lnTo>
                    <a:pt x="731443" y="202641"/>
                  </a:lnTo>
                  <a:lnTo>
                    <a:pt x="731443" y="132422"/>
                  </a:lnTo>
                  <a:lnTo>
                    <a:pt x="731443" y="108381"/>
                  </a:lnTo>
                  <a:lnTo>
                    <a:pt x="731443" y="38138"/>
                  </a:lnTo>
                  <a:close/>
                </a:path>
                <a:path w="1937384" h="1321435">
                  <a:moveTo>
                    <a:pt x="838606" y="202641"/>
                  </a:moveTo>
                  <a:lnTo>
                    <a:pt x="833856" y="172402"/>
                  </a:lnTo>
                  <a:lnTo>
                    <a:pt x="830351" y="150190"/>
                  </a:lnTo>
                  <a:lnTo>
                    <a:pt x="817346" y="67513"/>
                  </a:lnTo>
                  <a:lnTo>
                    <a:pt x="812723" y="38138"/>
                  </a:lnTo>
                  <a:lnTo>
                    <a:pt x="804684" y="38138"/>
                  </a:lnTo>
                  <a:lnTo>
                    <a:pt x="804684" y="150190"/>
                  </a:lnTo>
                  <a:lnTo>
                    <a:pt x="779678" y="150190"/>
                  </a:lnTo>
                  <a:lnTo>
                    <a:pt x="792175" y="67513"/>
                  </a:lnTo>
                  <a:lnTo>
                    <a:pt x="804684" y="150190"/>
                  </a:lnTo>
                  <a:lnTo>
                    <a:pt x="804684" y="38138"/>
                  </a:lnTo>
                  <a:lnTo>
                    <a:pt x="774319" y="38138"/>
                  </a:lnTo>
                  <a:lnTo>
                    <a:pt x="748411" y="202641"/>
                  </a:lnTo>
                  <a:lnTo>
                    <a:pt x="771639" y="202641"/>
                  </a:lnTo>
                  <a:lnTo>
                    <a:pt x="776097" y="172402"/>
                  </a:lnTo>
                  <a:lnTo>
                    <a:pt x="808253" y="172402"/>
                  </a:lnTo>
                  <a:lnTo>
                    <a:pt x="812723" y="202641"/>
                  </a:lnTo>
                  <a:lnTo>
                    <a:pt x="838606" y="202641"/>
                  </a:lnTo>
                  <a:close/>
                </a:path>
                <a:path w="1937384" h="1321435">
                  <a:moveTo>
                    <a:pt x="948474" y="179514"/>
                  </a:moveTo>
                  <a:lnTo>
                    <a:pt x="937755" y="179514"/>
                  </a:lnTo>
                  <a:lnTo>
                    <a:pt x="937755" y="38138"/>
                  </a:lnTo>
                  <a:lnTo>
                    <a:pt x="910958" y="38138"/>
                  </a:lnTo>
                  <a:lnTo>
                    <a:pt x="910958" y="179514"/>
                  </a:lnTo>
                  <a:lnTo>
                    <a:pt x="881481" y="179514"/>
                  </a:lnTo>
                  <a:lnTo>
                    <a:pt x="881481" y="38138"/>
                  </a:lnTo>
                  <a:lnTo>
                    <a:pt x="855586" y="38138"/>
                  </a:lnTo>
                  <a:lnTo>
                    <a:pt x="855586" y="202641"/>
                  </a:lnTo>
                  <a:lnTo>
                    <a:pt x="923455" y="202641"/>
                  </a:lnTo>
                  <a:lnTo>
                    <a:pt x="923455" y="224853"/>
                  </a:lnTo>
                  <a:lnTo>
                    <a:pt x="948474" y="224853"/>
                  </a:lnTo>
                  <a:lnTo>
                    <a:pt x="948474" y="179514"/>
                  </a:lnTo>
                  <a:close/>
                </a:path>
                <a:path w="1937384" h="1321435">
                  <a:moveTo>
                    <a:pt x="1049388" y="38138"/>
                  </a:moveTo>
                  <a:lnTo>
                    <a:pt x="1020813" y="38138"/>
                  </a:lnTo>
                  <a:lnTo>
                    <a:pt x="999375" y="105765"/>
                  </a:lnTo>
                  <a:lnTo>
                    <a:pt x="989545" y="142138"/>
                  </a:lnTo>
                  <a:lnTo>
                    <a:pt x="989545" y="38138"/>
                  </a:lnTo>
                  <a:lnTo>
                    <a:pt x="966330" y="38138"/>
                  </a:lnTo>
                  <a:lnTo>
                    <a:pt x="966330" y="202641"/>
                  </a:lnTo>
                  <a:lnTo>
                    <a:pt x="993127" y="202641"/>
                  </a:lnTo>
                  <a:lnTo>
                    <a:pt x="1011008" y="142138"/>
                  </a:lnTo>
                  <a:lnTo>
                    <a:pt x="1015453" y="127088"/>
                  </a:lnTo>
                  <a:lnTo>
                    <a:pt x="1025271" y="87058"/>
                  </a:lnTo>
                  <a:lnTo>
                    <a:pt x="1025271" y="202641"/>
                  </a:lnTo>
                  <a:lnTo>
                    <a:pt x="1049388" y="202641"/>
                  </a:lnTo>
                  <a:lnTo>
                    <a:pt x="1049388" y="87058"/>
                  </a:lnTo>
                  <a:lnTo>
                    <a:pt x="1049388" y="38138"/>
                  </a:lnTo>
                  <a:close/>
                </a:path>
                <a:path w="1937384" h="1321435">
                  <a:moveTo>
                    <a:pt x="1146733" y="77343"/>
                  </a:moveTo>
                  <a:lnTo>
                    <a:pt x="1144244" y="60045"/>
                  </a:lnTo>
                  <a:lnTo>
                    <a:pt x="1143901" y="59461"/>
                  </a:lnTo>
                  <a:lnTo>
                    <a:pt x="1136802" y="47167"/>
                  </a:lnTo>
                  <a:lnTo>
                    <a:pt x="1124508" y="39128"/>
                  </a:lnTo>
                  <a:lnTo>
                    <a:pt x="1120838" y="38544"/>
                  </a:lnTo>
                  <a:lnTo>
                    <a:pt x="1120838" y="63957"/>
                  </a:lnTo>
                  <a:lnTo>
                    <a:pt x="1120838" y="176847"/>
                  </a:lnTo>
                  <a:lnTo>
                    <a:pt x="1116368" y="181305"/>
                  </a:lnTo>
                  <a:lnTo>
                    <a:pt x="1099400" y="181305"/>
                  </a:lnTo>
                  <a:lnTo>
                    <a:pt x="1094041" y="176847"/>
                  </a:lnTo>
                  <a:lnTo>
                    <a:pt x="1094041" y="63957"/>
                  </a:lnTo>
                  <a:lnTo>
                    <a:pt x="1099400" y="59461"/>
                  </a:lnTo>
                  <a:lnTo>
                    <a:pt x="1116368" y="59461"/>
                  </a:lnTo>
                  <a:lnTo>
                    <a:pt x="1120838" y="63957"/>
                  </a:lnTo>
                  <a:lnTo>
                    <a:pt x="1120838" y="38544"/>
                  </a:lnTo>
                  <a:lnTo>
                    <a:pt x="1078407" y="47167"/>
                  </a:lnTo>
                  <a:lnTo>
                    <a:pt x="1068146" y="77343"/>
                  </a:lnTo>
                  <a:lnTo>
                    <a:pt x="1068146" y="163525"/>
                  </a:lnTo>
                  <a:lnTo>
                    <a:pt x="1070762" y="180784"/>
                  </a:lnTo>
                  <a:lnTo>
                    <a:pt x="1078407" y="193636"/>
                  </a:lnTo>
                  <a:lnTo>
                    <a:pt x="1090752" y="201650"/>
                  </a:lnTo>
                  <a:lnTo>
                    <a:pt x="1107440" y="204406"/>
                  </a:lnTo>
                  <a:lnTo>
                    <a:pt x="1124508" y="201650"/>
                  </a:lnTo>
                  <a:lnTo>
                    <a:pt x="1136802" y="193636"/>
                  </a:lnTo>
                  <a:lnTo>
                    <a:pt x="1143939" y="181305"/>
                  </a:lnTo>
                  <a:lnTo>
                    <a:pt x="1144244" y="180784"/>
                  </a:lnTo>
                  <a:lnTo>
                    <a:pt x="1146733" y="163525"/>
                  </a:lnTo>
                  <a:lnTo>
                    <a:pt x="1146733" y="77343"/>
                  </a:lnTo>
                  <a:close/>
                </a:path>
                <a:path w="1937384" h="1321435">
                  <a:moveTo>
                    <a:pt x="1248562" y="38138"/>
                  </a:moveTo>
                  <a:lnTo>
                    <a:pt x="1221778" y="38138"/>
                  </a:lnTo>
                  <a:lnTo>
                    <a:pt x="1221778" y="108381"/>
                  </a:lnTo>
                  <a:lnTo>
                    <a:pt x="1192250" y="108381"/>
                  </a:lnTo>
                  <a:lnTo>
                    <a:pt x="1192250" y="38138"/>
                  </a:lnTo>
                  <a:lnTo>
                    <a:pt x="1166380" y="38138"/>
                  </a:lnTo>
                  <a:lnTo>
                    <a:pt x="1166380" y="202641"/>
                  </a:lnTo>
                  <a:lnTo>
                    <a:pt x="1192250" y="202641"/>
                  </a:lnTo>
                  <a:lnTo>
                    <a:pt x="1192250" y="132422"/>
                  </a:lnTo>
                  <a:lnTo>
                    <a:pt x="1221778" y="132422"/>
                  </a:lnTo>
                  <a:lnTo>
                    <a:pt x="1221778" y="202641"/>
                  </a:lnTo>
                  <a:lnTo>
                    <a:pt x="1248562" y="202641"/>
                  </a:lnTo>
                  <a:lnTo>
                    <a:pt x="1248562" y="132422"/>
                  </a:lnTo>
                  <a:lnTo>
                    <a:pt x="1248562" y="108381"/>
                  </a:lnTo>
                  <a:lnTo>
                    <a:pt x="1248562" y="38138"/>
                  </a:lnTo>
                  <a:close/>
                </a:path>
                <a:path w="1937384" h="1321435">
                  <a:moveTo>
                    <a:pt x="1274394" y="235534"/>
                  </a:moveTo>
                  <a:lnTo>
                    <a:pt x="1192250" y="235534"/>
                  </a:lnTo>
                  <a:lnTo>
                    <a:pt x="1192250" y="399986"/>
                  </a:lnTo>
                  <a:lnTo>
                    <a:pt x="1218196" y="399986"/>
                  </a:lnTo>
                  <a:lnTo>
                    <a:pt x="1218196" y="258635"/>
                  </a:lnTo>
                  <a:lnTo>
                    <a:pt x="1247609" y="258635"/>
                  </a:lnTo>
                  <a:lnTo>
                    <a:pt x="1247609" y="399986"/>
                  </a:lnTo>
                  <a:lnTo>
                    <a:pt x="1274394" y="399986"/>
                  </a:lnTo>
                  <a:lnTo>
                    <a:pt x="1274394" y="258635"/>
                  </a:lnTo>
                  <a:lnTo>
                    <a:pt x="1274394" y="235534"/>
                  </a:lnTo>
                  <a:close/>
                </a:path>
                <a:path w="1937384" h="1321435">
                  <a:moveTo>
                    <a:pt x="1356652" y="202641"/>
                  </a:moveTo>
                  <a:lnTo>
                    <a:pt x="1351724" y="172402"/>
                  </a:lnTo>
                  <a:lnTo>
                    <a:pt x="1348117" y="150190"/>
                  </a:lnTo>
                  <a:lnTo>
                    <a:pt x="1334655" y="67513"/>
                  </a:lnTo>
                  <a:lnTo>
                    <a:pt x="1329867" y="38138"/>
                  </a:lnTo>
                  <a:lnTo>
                    <a:pt x="1321777" y="38138"/>
                  </a:lnTo>
                  <a:lnTo>
                    <a:pt x="1321777" y="150190"/>
                  </a:lnTo>
                  <a:lnTo>
                    <a:pt x="1296771" y="150190"/>
                  </a:lnTo>
                  <a:lnTo>
                    <a:pt x="1309268" y="67513"/>
                  </a:lnTo>
                  <a:lnTo>
                    <a:pt x="1321777" y="150190"/>
                  </a:lnTo>
                  <a:lnTo>
                    <a:pt x="1321777" y="38138"/>
                  </a:lnTo>
                  <a:lnTo>
                    <a:pt x="1291412" y="38138"/>
                  </a:lnTo>
                  <a:lnTo>
                    <a:pt x="1265466" y="202641"/>
                  </a:lnTo>
                  <a:lnTo>
                    <a:pt x="1288681" y="202641"/>
                  </a:lnTo>
                  <a:lnTo>
                    <a:pt x="1294155" y="172402"/>
                  </a:lnTo>
                  <a:lnTo>
                    <a:pt x="1325346" y="172402"/>
                  </a:lnTo>
                  <a:lnTo>
                    <a:pt x="1329867" y="202641"/>
                  </a:lnTo>
                  <a:lnTo>
                    <a:pt x="1356652" y="202641"/>
                  </a:lnTo>
                  <a:close/>
                </a:path>
                <a:path w="1937384" h="1321435">
                  <a:moveTo>
                    <a:pt x="1371765" y="276415"/>
                  </a:moveTo>
                  <a:lnTo>
                    <a:pt x="1350327" y="238163"/>
                  </a:lnTo>
                  <a:lnTo>
                    <a:pt x="1345933" y="237490"/>
                  </a:lnTo>
                  <a:lnTo>
                    <a:pt x="1345933" y="263080"/>
                  </a:lnTo>
                  <a:lnTo>
                    <a:pt x="1345933" y="311086"/>
                  </a:lnTo>
                  <a:lnTo>
                    <a:pt x="1341412" y="314642"/>
                  </a:lnTo>
                  <a:lnTo>
                    <a:pt x="1320939" y="314642"/>
                  </a:lnTo>
                  <a:lnTo>
                    <a:pt x="1320939" y="258635"/>
                  </a:lnTo>
                  <a:lnTo>
                    <a:pt x="1341412" y="258635"/>
                  </a:lnTo>
                  <a:lnTo>
                    <a:pt x="1345933" y="263080"/>
                  </a:lnTo>
                  <a:lnTo>
                    <a:pt x="1345933" y="237490"/>
                  </a:lnTo>
                  <a:lnTo>
                    <a:pt x="1333436" y="235534"/>
                  </a:lnTo>
                  <a:lnTo>
                    <a:pt x="1294980" y="235534"/>
                  </a:lnTo>
                  <a:lnTo>
                    <a:pt x="1294980" y="399986"/>
                  </a:lnTo>
                  <a:lnTo>
                    <a:pt x="1320939" y="399986"/>
                  </a:lnTo>
                  <a:lnTo>
                    <a:pt x="1320939" y="338645"/>
                  </a:lnTo>
                  <a:lnTo>
                    <a:pt x="1333436" y="338645"/>
                  </a:lnTo>
                  <a:lnTo>
                    <a:pt x="1350327" y="335889"/>
                  </a:lnTo>
                  <a:lnTo>
                    <a:pt x="1362290" y="327863"/>
                  </a:lnTo>
                  <a:lnTo>
                    <a:pt x="1369415" y="315023"/>
                  </a:lnTo>
                  <a:lnTo>
                    <a:pt x="1369466" y="314642"/>
                  </a:lnTo>
                  <a:lnTo>
                    <a:pt x="1371765" y="297751"/>
                  </a:lnTo>
                  <a:lnTo>
                    <a:pt x="1371765" y="276415"/>
                  </a:lnTo>
                  <a:close/>
                </a:path>
                <a:path w="1937384" h="1321435">
                  <a:moveTo>
                    <a:pt x="1400340" y="473760"/>
                  </a:moveTo>
                  <a:lnTo>
                    <a:pt x="1398079" y="456869"/>
                  </a:lnTo>
                  <a:lnTo>
                    <a:pt x="1397990" y="456120"/>
                  </a:lnTo>
                  <a:lnTo>
                    <a:pt x="1390865" y="443318"/>
                  </a:lnTo>
                  <a:lnTo>
                    <a:pt x="1378902" y="435508"/>
                  </a:lnTo>
                  <a:lnTo>
                    <a:pt x="1374508" y="434835"/>
                  </a:lnTo>
                  <a:lnTo>
                    <a:pt x="1374508" y="460425"/>
                  </a:lnTo>
                  <a:lnTo>
                    <a:pt x="1374508" y="508431"/>
                  </a:lnTo>
                  <a:lnTo>
                    <a:pt x="1369987" y="511987"/>
                  </a:lnTo>
                  <a:lnTo>
                    <a:pt x="1349514" y="511987"/>
                  </a:lnTo>
                  <a:lnTo>
                    <a:pt x="1349514" y="456869"/>
                  </a:lnTo>
                  <a:lnTo>
                    <a:pt x="1369987" y="456869"/>
                  </a:lnTo>
                  <a:lnTo>
                    <a:pt x="1374508" y="460425"/>
                  </a:lnTo>
                  <a:lnTo>
                    <a:pt x="1374508" y="434835"/>
                  </a:lnTo>
                  <a:lnTo>
                    <a:pt x="1362011" y="432879"/>
                  </a:lnTo>
                  <a:lnTo>
                    <a:pt x="1323555" y="432879"/>
                  </a:lnTo>
                  <a:lnTo>
                    <a:pt x="1323555" y="597331"/>
                  </a:lnTo>
                  <a:lnTo>
                    <a:pt x="1349514" y="597331"/>
                  </a:lnTo>
                  <a:lnTo>
                    <a:pt x="1349514" y="535990"/>
                  </a:lnTo>
                  <a:lnTo>
                    <a:pt x="1362011" y="535990"/>
                  </a:lnTo>
                  <a:lnTo>
                    <a:pt x="1397990" y="512737"/>
                  </a:lnTo>
                  <a:lnTo>
                    <a:pt x="1400340" y="495096"/>
                  </a:lnTo>
                  <a:lnTo>
                    <a:pt x="1400340" y="473760"/>
                  </a:lnTo>
                  <a:close/>
                </a:path>
                <a:path w="1937384" h="1321435">
                  <a:moveTo>
                    <a:pt x="1463789" y="38138"/>
                  </a:moveTo>
                  <a:lnTo>
                    <a:pt x="1389634" y="38138"/>
                  </a:lnTo>
                  <a:lnTo>
                    <a:pt x="1386052" y="162636"/>
                  </a:lnTo>
                  <a:lnTo>
                    <a:pt x="1385227" y="177736"/>
                  </a:lnTo>
                  <a:lnTo>
                    <a:pt x="1381645" y="179514"/>
                  </a:lnTo>
                  <a:lnTo>
                    <a:pt x="1369987" y="179514"/>
                  </a:lnTo>
                  <a:lnTo>
                    <a:pt x="1369987" y="202641"/>
                  </a:lnTo>
                  <a:lnTo>
                    <a:pt x="1373555" y="202641"/>
                  </a:lnTo>
                  <a:lnTo>
                    <a:pt x="1390256" y="200355"/>
                  </a:lnTo>
                  <a:lnTo>
                    <a:pt x="1401851" y="193078"/>
                  </a:lnTo>
                  <a:lnTo>
                    <a:pt x="1408899" y="180124"/>
                  </a:lnTo>
                  <a:lnTo>
                    <a:pt x="1412011" y="160845"/>
                  </a:lnTo>
                  <a:lnTo>
                    <a:pt x="1414627" y="61239"/>
                  </a:lnTo>
                  <a:lnTo>
                    <a:pt x="1437005" y="61239"/>
                  </a:lnTo>
                  <a:lnTo>
                    <a:pt x="1437005" y="202641"/>
                  </a:lnTo>
                  <a:lnTo>
                    <a:pt x="1463789" y="202641"/>
                  </a:lnTo>
                  <a:lnTo>
                    <a:pt x="1463789" y="61239"/>
                  </a:lnTo>
                  <a:lnTo>
                    <a:pt x="1463789" y="38138"/>
                  </a:lnTo>
                  <a:close/>
                </a:path>
                <a:path w="1937384" h="1321435">
                  <a:moveTo>
                    <a:pt x="1466418" y="274637"/>
                  </a:moveTo>
                  <a:lnTo>
                    <a:pt x="1463929" y="257378"/>
                  </a:lnTo>
                  <a:lnTo>
                    <a:pt x="1463624" y="256857"/>
                  </a:lnTo>
                  <a:lnTo>
                    <a:pt x="1456499" y="244525"/>
                  </a:lnTo>
                  <a:lnTo>
                    <a:pt x="1444218" y="236512"/>
                  </a:lnTo>
                  <a:lnTo>
                    <a:pt x="1440573" y="235927"/>
                  </a:lnTo>
                  <a:lnTo>
                    <a:pt x="1440573" y="261302"/>
                  </a:lnTo>
                  <a:lnTo>
                    <a:pt x="1440573" y="374205"/>
                  </a:lnTo>
                  <a:lnTo>
                    <a:pt x="1435227" y="378650"/>
                  </a:lnTo>
                  <a:lnTo>
                    <a:pt x="1419148" y="378650"/>
                  </a:lnTo>
                  <a:lnTo>
                    <a:pt x="1413789" y="374205"/>
                  </a:lnTo>
                  <a:lnTo>
                    <a:pt x="1413789" y="261302"/>
                  </a:lnTo>
                  <a:lnTo>
                    <a:pt x="1419148" y="256857"/>
                  </a:lnTo>
                  <a:lnTo>
                    <a:pt x="1435227" y="256857"/>
                  </a:lnTo>
                  <a:lnTo>
                    <a:pt x="1440573" y="261302"/>
                  </a:lnTo>
                  <a:lnTo>
                    <a:pt x="1440573" y="235927"/>
                  </a:lnTo>
                  <a:lnTo>
                    <a:pt x="1397800" y="244525"/>
                  </a:lnTo>
                  <a:lnTo>
                    <a:pt x="1387843" y="274637"/>
                  </a:lnTo>
                  <a:lnTo>
                    <a:pt x="1387843" y="360870"/>
                  </a:lnTo>
                  <a:lnTo>
                    <a:pt x="1390345" y="378129"/>
                  </a:lnTo>
                  <a:lnTo>
                    <a:pt x="1397800" y="390982"/>
                  </a:lnTo>
                  <a:lnTo>
                    <a:pt x="1410093" y="398995"/>
                  </a:lnTo>
                  <a:lnTo>
                    <a:pt x="1427124" y="401751"/>
                  </a:lnTo>
                  <a:lnTo>
                    <a:pt x="1444218" y="398995"/>
                  </a:lnTo>
                  <a:lnTo>
                    <a:pt x="1456499" y="390982"/>
                  </a:lnTo>
                  <a:lnTo>
                    <a:pt x="1463624" y="378650"/>
                  </a:lnTo>
                  <a:lnTo>
                    <a:pt x="1463929" y="378129"/>
                  </a:lnTo>
                  <a:lnTo>
                    <a:pt x="1466418" y="360870"/>
                  </a:lnTo>
                  <a:lnTo>
                    <a:pt x="1466418" y="274637"/>
                  </a:lnTo>
                  <a:close/>
                </a:path>
                <a:path w="1937384" h="1321435">
                  <a:moveTo>
                    <a:pt x="1494980" y="472871"/>
                  </a:moveTo>
                  <a:lnTo>
                    <a:pt x="1492364" y="455091"/>
                  </a:lnTo>
                  <a:lnTo>
                    <a:pt x="1484718" y="441985"/>
                  </a:lnTo>
                  <a:lnTo>
                    <a:pt x="1472387" y="433870"/>
                  </a:lnTo>
                  <a:lnTo>
                    <a:pt x="1469148" y="433336"/>
                  </a:lnTo>
                  <a:lnTo>
                    <a:pt x="1469148" y="459536"/>
                  </a:lnTo>
                  <a:lnTo>
                    <a:pt x="1469148" y="571550"/>
                  </a:lnTo>
                  <a:lnTo>
                    <a:pt x="1463789" y="575995"/>
                  </a:lnTo>
                  <a:lnTo>
                    <a:pt x="1447723" y="575995"/>
                  </a:lnTo>
                  <a:lnTo>
                    <a:pt x="1442364" y="571550"/>
                  </a:lnTo>
                  <a:lnTo>
                    <a:pt x="1442364" y="459536"/>
                  </a:lnTo>
                  <a:lnTo>
                    <a:pt x="1447723" y="455091"/>
                  </a:lnTo>
                  <a:lnTo>
                    <a:pt x="1463789" y="455091"/>
                  </a:lnTo>
                  <a:lnTo>
                    <a:pt x="1469148" y="459536"/>
                  </a:lnTo>
                  <a:lnTo>
                    <a:pt x="1469148" y="433336"/>
                  </a:lnTo>
                  <a:lnTo>
                    <a:pt x="1426375" y="441985"/>
                  </a:lnTo>
                  <a:lnTo>
                    <a:pt x="1416418" y="472871"/>
                  </a:lnTo>
                  <a:lnTo>
                    <a:pt x="1416418" y="558215"/>
                  </a:lnTo>
                  <a:lnTo>
                    <a:pt x="1418920" y="575475"/>
                  </a:lnTo>
                  <a:lnTo>
                    <a:pt x="1426375" y="588327"/>
                  </a:lnTo>
                  <a:lnTo>
                    <a:pt x="1438656" y="596341"/>
                  </a:lnTo>
                  <a:lnTo>
                    <a:pt x="1455699" y="599097"/>
                  </a:lnTo>
                  <a:lnTo>
                    <a:pt x="1472387" y="596341"/>
                  </a:lnTo>
                  <a:lnTo>
                    <a:pt x="1484718" y="588327"/>
                  </a:lnTo>
                  <a:lnTo>
                    <a:pt x="1492059" y="575995"/>
                  </a:lnTo>
                  <a:lnTo>
                    <a:pt x="1492364" y="575475"/>
                  </a:lnTo>
                  <a:lnTo>
                    <a:pt x="1494980" y="558215"/>
                  </a:lnTo>
                  <a:lnTo>
                    <a:pt x="1494980" y="472871"/>
                  </a:lnTo>
                  <a:close/>
                </a:path>
                <a:path w="1937384" h="1321435">
                  <a:moveTo>
                    <a:pt x="1556651" y="235534"/>
                  </a:moveTo>
                  <a:lnTo>
                    <a:pt x="1486052" y="235534"/>
                  </a:lnTo>
                  <a:lnTo>
                    <a:pt x="1486052" y="399986"/>
                  </a:lnTo>
                  <a:lnTo>
                    <a:pt x="1556651" y="399986"/>
                  </a:lnTo>
                  <a:lnTo>
                    <a:pt x="1556651" y="376872"/>
                  </a:lnTo>
                  <a:lnTo>
                    <a:pt x="1512011" y="376872"/>
                  </a:lnTo>
                  <a:lnTo>
                    <a:pt x="1512011" y="328866"/>
                  </a:lnTo>
                  <a:lnTo>
                    <a:pt x="1547723" y="328866"/>
                  </a:lnTo>
                  <a:lnTo>
                    <a:pt x="1547723" y="304863"/>
                  </a:lnTo>
                  <a:lnTo>
                    <a:pt x="1512011" y="304863"/>
                  </a:lnTo>
                  <a:lnTo>
                    <a:pt x="1512011" y="258635"/>
                  </a:lnTo>
                  <a:lnTo>
                    <a:pt x="1556651" y="258635"/>
                  </a:lnTo>
                  <a:lnTo>
                    <a:pt x="1556651" y="235534"/>
                  </a:lnTo>
                  <a:close/>
                </a:path>
                <a:path w="1937384" h="1321435">
                  <a:moveTo>
                    <a:pt x="1562011" y="140360"/>
                  </a:moveTo>
                  <a:lnTo>
                    <a:pt x="1559572" y="123532"/>
                  </a:lnTo>
                  <a:lnTo>
                    <a:pt x="1559521" y="123126"/>
                  </a:lnTo>
                  <a:lnTo>
                    <a:pt x="1552092" y="110286"/>
                  </a:lnTo>
                  <a:lnTo>
                    <a:pt x="1539811" y="102260"/>
                  </a:lnTo>
                  <a:lnTo>
                    <a:pt x="1535226" y="101523"/>
                  </a:lnTo>
                  <a:lnTo>
                    <a:pt x="1535226" y="127088"/>
                  </a:lnTo>
                  <a:lnTo>
                    <a:pt x="1535226" y="175069"/>
                  </a:lnTo>
                  <a:lnTo>
                    <a:pt x="1530819" y="179514"/>
                  </a:lnTo>
                  <a:lnTo>
                    <a:pt x="1510220" y="179514"/>
                  </a:lnTo>
                  <a:lnTo>
                    <a:pt x="1510220" y="123532"/>
                  </a:lnTo>
                  <a:lnTo>
                    <a:pt x="1530819" y="123532"/>
                  </a:lnTo>
                  <a:lnTo>
                    <a:pt x="1535226" y="127088"/>
                  </a:lnTo>
                  <a:lnTo>
                    <a:pt x="1535226" y="101523"/>
                  </a:lnTo>
                  <a:lnTo>
                    <a:pt x="1522717" y="99491"/>
                  </a:lnTo>
                  <a:lnTo>
                    <a:pt x="1510220" y="99491"/>
                  </a:lnTo>
                  <a:lnTo>
                    <a:pt x="1510220" y="38138"/>
                  </a:lnTo>
                  <a:lnTo>
                    <a:pt x="1484274" y="38138"/>
                  </a:lnTo>
                  <a:lnTo>
                    <a:pt x="1484274" y="202641"/>
                  </a:lnTo>
                  <a:lnTo>
                    <a:pt x="1522717" y="202641"/>
                  </a:lnTo>
                  <a:lnTo>
                    <a:pt x="1539811" y="199999"/>
                  </a:lnTo>
                  <a:lnTo>
                    <a:pt x="1552092" y="192189"/>
                  </a:lnTo>
                  <a:lnTo>
                    <a:pt x="1559445" y="179514"/>
                  </a:lnTo>
                  <a:lnTo>
                    <a:pt x="1559521" y="179374"/>
                  </a:lnTo>
                  <a:lnTo>
                    <a:pt x="1562011" y="161734"/>
                  </a:lnTo>
                  <a:lnTo>
                    <a:pt x="1562011" y="140360"/>
                  </a:lnTo>
                  <a:close/>
                </a:path>
                <a:path w="1937384" h="1321435">
                  <a:moveTo>
                    <a:pt x="1590573" y="472871"/>
                  </a:moveTo>
                  <a:lnTo>
                    <a:pt x="1588096" y="455091"/>
                  </a:lnTo>
                  <a:lnTo>
                    <a:pt x="1580781" y="441985"/>
                  </a:lnTo>
                  <a:lnTo>
                    <a:pt x="1568780" y="433870"/>
                  </a:lnTo>
                  <a:lnTo>
                    <a:pt x="1552244" y="431101"/>
                  </a:lnTo>
                  <a:lnTo>
                    <a:pt x="1535163" y="433870"/>
                  </a:lnTo>
                  <a:lnTo>
                    <a:pt x="1522869" y="441985"/>
                  </a:lnTo>
                  <a:lnTo>
                    <a:pt x="1515452" y="455091"/>
                  </a:lnTo>
                  <a:lnTo>
                    <a:pt x="1512963" y="472871"/>
                  </a:lnTo>
                  <a:lnTo>
                    <a:pt x="1512963" y="558215"/>
                  </a:lnTo>
                  <a:lnTo>
                    <a:pt x="1515452" y="575475"/>
                  </a:lnTo>
                  <a:lnTo>
                    <a:pt x="1522869" y="588327"/>
                  </a:lnTo>
                  <a:lnTo>
                    <a:pt x="1535163" y="596341"/>
                  </a:lnTo>
                  <a:lnTo>
                    <a:pt x="1552244" y="599097"/>
                  </a:lnTo>
                  <a:lnTo>
                    <a:pt x="1568780" y="596341"/>
                  </a:lnTo>
                  <a:lnTo>
                    <a:pt x="1580781" y="588327"/>
                  </a:lnTo>
                  <a:lnTo>
                    <a:pt x="1587804" y="575995"/>
                  </a:lnTo>
                  <a:lnTo>
                    <a:pt x="1588109" y="575475"/>
                  </a:lnTo>
                  <a:lnTo>
                    <a:pt x="1590573" y="558215"/>
                  </a:lnTo>
                  <a:lnTo>
                    <a:pt x="1590573" y="535990"/>
                  </a:lnTo>
                  <a:lnTo>
                    <a:pt x="1565579" y="535990"/>
                  </a:lnTo>
                  <a:lnTo>
                    <a:pt x="1565579" y="571550"/>
                  </a:lnTo>
                  <a:lnTo>
                    <a:pt x="1561172" y="575995"/>
                  </a:lnTo>
                  <a:lnTo>
                    <a:pt x="1544154" y="575995"/>
                  </a:lnTo>
                  <a:lnTo>
                    <a:pt x="1538795" y="571550"/>
                  </a:lnTo>
                  <a:lnTo>
                    <a:pt x="1538795" y="459536"/>
                  </a:lnTo>
                  <a:lnTo>
                    <a:pt x="1544154" y="455091"/>
                  </a:lnTo>
                  <a:lnTo>
                    <a:pt x="1561172" y="455091"/>
                  </a:lnTo>
                  <a:lnTo>
                    <a:pt x="1565579" y="459536"/>
                  </a:lnTo>
                  <a:lnTo>
                    <a:pt x="1565579" y="488873"/>
                  </a:lnTo>
                  <a:lnTo>
                    <a:pt x="1590573" y="488873"/>
                  </a:lnTo>
                  <a:lnTo>
                    <a:pt x="1590573" y="472871"/>
                  </a:lnTo>
                  <a:close/>
                </a:path>
                <a:path w="1937384" h="1321435">
                  <a:moveTo>
                    <a:pt x="1661172" y="235534"/>
                  </a:moveTo>
                  <a:lnTo>
                    <a:pt x="1635213" y="235534"/>
                  </a:lnTo>
                  <a:lnTo>
                    <a:pt x="1601292" y="307530"/>
                  </a:lnTo>
                  <a:lnTo>
                    <a:pt x="1601292" y="235534"/>
                  </a:lnTo>
                  <a:lnTo>
                    <a:pt x="1575460" y="235534"/>
                  </a:lnTo>
                  <a:lnTo>
                    <a:pt x="1575460" y="399986"/>
                  </a:lnTo>
                  <a:lnTo>
                    <a:pt x="1601292" y="399986"/>
                  </a:lnTo>
                  <a:lnTo>
                    <a:pt x="1601292" y="349313"/>
                  </a:lnTo>
                  <a:lnTo>
                    <a:pt x="1609382" y="334200"/>
                  </a:lnTo>
                  <a:lnTo>
                    <a:pt x="1635213" y="399986"/>
                  </a:lnTo>
                  <a:lnTo>
                    <a:pt x="1661172" y="399986"/>
                  </a:lnTo>
                  <a:lnTo>
                    <a:pt x="1635264" y="334200"/>
                  </a:lnTo>
                  <a:lnTo>
                    <a:pt x="1625460" y="309308"/>
                  </a:lnTo>
                  <a:lnTo>
                    <a:pt x="1626323" y="307530"/>
                  </a:lnTo>
                  <a:lnTo>
                    <a:pt x="1661172" y="235534"/>
                  </a:lnTo>
                  <a:close/>
                </a:path>
                <a:path w="1937384" h="1321435">
                  <a:moveTo>
                    <a:pt x="1662010" y="38138"/>
                  </a:moveTo>
                  <a:lnTo>
                    <a:pt x="1635213" y="38138"/>
                  </a:lnTo>
                  <a:lnTo>
                    <a:pt x="1635213" y="108381"/>
                  </a:lnTo>
                  <a:lnTo>
                    <a:pt x="1605813" y="108381"/>
                  </a:lnTo>
                  <a:lnTo>
                    <a:pt x="1605813" y="38138"/>
                  </a:lnTo>
                  <a:lnTo>
                    <a:pt x="1579867" y="38138"/>
                  </a:lnTo>
                  <a:lnTo>
                    <a:pt x="1579867" y="202641"/>
                  </a:lnTo>
                  <a:lnTo>
                    <a:pt x="1605813" y="202641"/>
                  </a:lnTo>
                  <a:lnTo>
                    <a:pt x="1605813" y="132422"/>
                  </a:lnTo>
                  <a:lnTo>
                    <a:pt x="1635213" y="132422"/>
                  </a:lnTo>
                  <a:lnTo>
                    <a:pt x="1635213" y="202641"/>
                  </a:lnTo>
                  <a:lnTo>
                    <a:pt x="1662010" y="202641"/>
                  </a:lnTo>
                  <a:lnTo>
                    <a:pt x="1662010" y="132422"/>
                  </a:lnTo>
                  <a:lnTo>
                    <a:pt x="1662010" y="108381"/>
                  </a:lnTo>
                  <a:lnTo>
                    <a:pt x="1662010" y="38138"/>
                  </a:lnTo>
                  <a:close/>
                </a:path>
                <a:path w="1937384" h="1321435">
                  <a:moveTo>
                    <a:pt x="1685213" y="472871"/>
                  </a:moveTo>
                  <a:lnTo>
                    <a:pt x="1682864" y="455091"/>
                  </a:lnTo>
                  <a:lnTo>
                    <a:pt x="1675739" y="441985"/>
                  </a:lnTo>
                  <a:lnTo>
                    <a:pt x="1663776" y="433870"/>
                  </a:lnTo>
                  <a:lnTo>
                    <a:pt x="1646885" y="431101"/>
                  </a:lnTo>
                  <a:lnTo>
                    <a:pt x="1629930" y="433870"/>
                  </a:lnTo>
                  <a:lnTo>
                    <a:pt x="1617929" y="441985"/>
                  </a:lnTo>
                  <a:lnTo>
                    <a:pt x="1610791" y="455091"/>
                  </a:lnTo>
                  <a:lnTo>
                    <a:pt x="1608429" y="472871"/>
                  </a:lnTo>
                  <a:lnTo>
                    <a:pt x="1608429" y="558215"/>
                  </a:lnTo>
                  <a:lnTo>
                    <a:pt x="1610791" y="575475"/>
                  </a:lnTo>
                  <a:lnTo>
                    <a:pt x="1617929" y="588327"/>
                  </a:lnTo>
                  <a:lnTo>
                    <a:pt x="1629930" y="596341"/>
                  </a:lnTo>
                  <a:lnTo>
                    <a:pt x="1646885" y="599097"/>
                  </a:lnTo>
                  <a:lnTo>
                    <a:pt x="1663776" y="596341"/>
                  </a:lnTo>
                  <a:lnTo>
                    <a:pt x="1675739" y="588327"/>
                  </a:lnTo>
                  <a:lnTo>
                    <a:pt x="1682572" y="575995"/>
                  </a:lnTo>
                  <a:lnTo>
                    <a:pt x="1682864" y="575475"/>
                  </a:lnTo>
                  <a:lnTo>
                    <a:pt x="1685213" y="558215"/>
                  </a:lnTo>
                  <a:lnTo>
                    <a:pt x="1685213" y="535990"/>
                  </a:lnTo>
                  <a:lnTo>
                    <a:pt x="1661172" y="535990"/>
                  </a:lnTo>
                  <a:lnTo>
                    <a:pt x="1661172" y="571550"/>
                  </a:lnTo>
                  <a:lnTo>
                    <a:pt x="1655813" y="575995"/>
                  </a:lnTo>
                  <a:lnTo>
                    <a:pt x="1639747" y="575995"/>
                  </a:lnTo>
                  <a:lnTo>
                    <a:pt x="1634388" y="571550"/>
                  </a:lnTo>
                  <a:lnTo>
                    <a:pt x="1634388" y="459536"/>
                  </a:lnTo>
                  <a:lnTo>
                    <a:pt x="1639747" y="455091"/>
                  </a:lnTo>
                  <a:lnTo>
                    <a:pt x="1655813" y="455091"/>
                  </a:lnTo>
                  <a:lnTo>
                    <a:pt x="1661172" y="459536"/>
                  </a:lnTo>
                  <a:lnTo>
                    <a:pt x="1661172" y="488873"/>
                  </a:lnTo>
                  <a:lnTo>
                    <a:pt x="1685213" y="488873"/>
                  </a:lnTo>
                  <a:lnTo>
                    <a:pt x="1685213" y="472871"/>
                  </a:lnTo>
                  <a:close/>
                </a:path>
                <a:path w="1937384" h="1321435">
                  <a:moveTo>
                    <a:pt x="1754974" y="235534"/>
                  </a:moveTo>
                  <a:lnTo>
                    <a:pt x="1674507" y="235534"/>
                  </a:lnTo>
                  <a:lnTo>
                    <a:pt x="1674507" y="258635"/>
                  </a:lnTo>
                  <a:lnTo>
                    <a:pt x="1702244" y="258635"/>
                  </a:lnTo>
                  <a:lnTo>
                    <a:pt x="1702244" y="399986"/>
                  </a:lnTo>
                  <a:lnTo>
                    <a:pt x="1728190" y="399986"/>
                  </a:lnTo>
                  <a:lnTo>
                    <a:pt x="1728190" y="258635"/>
                  </a:lnTo>
                  <a:lnTo>
                    <a:pt x="1754974" y="258635"/>
                  </a:lnTo>
                  <a:lnTo>
                    <a:pt x="1754974" y="235534"/>
                  </a:lnTo>
                  <a:close/>
                </a:path>
                <a:path w="1937384" h="1321435">
                  <a:moveTo>
                    <a:pt x="1759381" y="140360"/>
                  </a:moveTo>
                  <a:lnTo>
                    <a:pt x="1737893" y="102260"/>
                  </a:lnTo>
                  <a:lnTo>
                    <a:pt x="1733550" y="101561"/>
                  </a:lnTo>
                  <a:lnTo>
                    <a:pt x="1733550" y="127088"/>
                  </a:lnTo>
                  <a:lnTo>
                    <a:pt x="1733550" y="175069"/>
                  </a:lnTo>
                  <a:lnTo>
                    <a:pt x="1729028" y="179514"/>
                  </a:lnTo>
                  <a:lnTo>
                    <a:pt x="1708429" y="179514"/>
                  </a:lnTo>
                  <a:lnTo>
                    <a:pt x="1708429" y="123532"/>
                  </a:lnTo>
                  <a:lnTo>
                    <a:pt x="1729028" y="123532"/>
                  </a:lnTo>
                  <a:lnTo>
                    <a:pt x="1733550" y="127088"/>
                  </a:lnTo>
                  <a:lnTo>
                    <a:pt x="1733550" y="101561"/>
                  </a:lnTo>
                  <a:lnTo>
                    <a:pt x="1720938" y="99491"/>
                  </a:lnTo>
                  <a:lnTo>
                    <a:pt x="1708429" y="99491"/>
                  </a:lnTo>
                  <a:lnTo>
                    <a:pt x="1708429" y="38138"/>
                  </a:lnTo>
                  <a:lnTo>
                    <a:pt x="1682597" y="38138"/>
                  </a:lnTo>
                  <a:lnTo>
                    <a:pt x="1682597" y="202641"/>
                  </a:lnTo>
                  <a:lnTo>
                    <a:pt x="1720938" y="202641"/>
                  </a:lnTo>
                  <a:lnTo>
                    <a:pt x="1737893" y="199999"/>
                  </a:lnTo>
                  <a:lnTo>
                    <a:pt x="1749894" y="192189"/>
                  </a:lnTo>
                  <a:lnTo>
                    <a:pt x="1756956" y="179514"/>
                  </a:lnTo>
                  <a:lnTo>
                    <a:pt x="1757019" y="179374"/>
                  </a:lnTo>
                  <a:lnTo>
                    <a:pt x="1759381" y="161734"/>
                  </a:lnTo>
                  <a:lnTo>
                    <a:pt x="1759381" y="140360"/>
                  </a:lnTo>
                  <a:close/>
                </a:path>
                <a:path w="1937384" h="1321435">
                  <a:moveTo>
                    <a:pt x="1786166" y="432879"/>
                  </a:moveTo>
                  <a:lnTo>
                    <a:pt x="1757603" y="432879"/>
                  </a:lnTo>
                  <a:lnTo>
                    <a:pt x="1737118" y="501319"/>
                  </a:lnTo>
                  <a:lnTo>
                    <a:pt x="1727238" y="536879"/>
                  </a:lnTo>
                  <a:lnTo>
                    <a:pt x="1727238" y="432879"/>
                  </a:lnTo>
                  <a:lnTo>
                    <a:pt x="1704022" y="432879"/>
                  </a:lnTo>
                  <a:lnTo>
                    <a:pt x="1704022" y="597331"/>
                  </a:lnTo>
                  <a:lnTo>
                    <a:pt x="1730819" y="597331"/>
                  </a:lnTo>
                  <a:lnTo>
                    <a:pt x="1747951" y="536879"/>
                  </a:lnTo>
                  <a:lnTo>
                    <a:pt x="1752244" y="521766"/>
                  </a:lnTo>
                  <a:lnTo>
                    <a:pt x="1762950" y="481774"/>
                  </a:lnTo>
                  <a:lnTo>
                    <a:pt x="1762950" y="597331"/>
                  </a:lnTo>
                  <a:lnTo>
                    <a:pt x="1786166" y="597331"/>
                  </a:lnTo>
                  <a:lnTo>
                    <a:pt x="1786166" y="481774"/>
                  </a:lnTo>
                  <a:lnTo>
                    <a:pt x="1786166" y="432879"/>
                  </a:lnTo>
                  <a:close/>
                </a:path>
                <a:path w="1937384" h="1321435">
                  <a:moveTo>
                    <a:pt x="1800453" y="38138"/>
                  </a:moveTo>
                  <a:lnTo>
                    <a:pt x="1774621" y="38138"/>
                  </a:lnTo>
                  <a:lnTo>
                    <a:pt x="1774621" y="202641"/>
                  </a:lnTo>
                  <a:lnTo>
                    <a:pt x="1800453" y="202641"/>
                  </a:lnTo>
                  <a:lnTo>
                    <a:pt x="1800453" y="38138"/>
                  </a:lnTo>
                  <a:close/>
                </a:path>
                <a:path w="1937384" h="1321435">
                  <a:moveTo>
                    <a:pt x="1848662" y="337743"/>
                  </a:moveTo>
                  <a:lnTo>
                    <a:pt x="1846338" y="320852"/>
                  </a:lnTo>
                  <a:lnTo>
                    <a:pt x="1846313" y="320624"/>
                  </a:lnTo>
                  <a:lnTo>
                    <a:pt x="1839188" y="308089"/>
                  </a:lnTo>
                  <a:lnTo>
                    <a:pt x="1827225" y="300380"/>
                  </a:lnTo>
                  <a:lnTo>
                    <a:pt x="1822831" y="299707"/>
                  </a:lnTo>
                  <a:lnTo>
                    <a:pt x="1822831" y="324421"/>
                  </a:lnTo>
                  <a:lnTo>
                    <a:pt x="1822831" y="372414"/>
                  </a:lnTo>
                  <a:lnTo>
                    <a:pt x="1818309" y="376872"/>
                  </a:lnTo>
                  <a:lnTo>
                    <a:pt x="1797837" y="376872"/>
                  </a:lnTo>
                  <a:lnTo>
                    <a:pt x="1797837" y="320852"/>
                  </a:lnTo>
                  <a:lnTo>
                    <a:pt x="1818309" y="320852"/>
                  </a:lnTo>
                  <a:lnTo>
                    <a:pt x="1822831" y="324421"/>
                  </a:lnTo>
                  <a:lnTo>
                    <a:pt x="1822831" y="299707"/>
                  </a:lnTo>
                  <a:lnTo>
                    <a:pt x="1810334" y="297751"/>
                  </a:lnTo>
                  <a:lnTo>
                    <a:pt x="1797837" y="297751"/>
                  </a:lnTo>
                  <a:lnTo>
                    <a:pt x="1797837" y="235534"/>
                  </a:lnTo>
                  <a:lnTo>
                    <a:pt x="1771878" y="235534"/>
                  </a:lnTo>
                  <a:lnTo>
                    <a:pt x="1771878" y="399986"/>
                  </a:lnTo>
                  <a:lnTo>
                    <a:pt x="1810334" y="399986"/>
                  </a:lnTo>
                  <a:lnTo>
                    <a:pt x="1827225" y="397344"/>
                  </a:lnTo>
                  <a:lnTo>
                    <a:pt x="1839188" y="389534"/>
                  </a:lnTo>
                  <a:lnTo>
                    <a:pt x="1846237" y="376872"/>
                  </a:lnTo>
                  <a:lnTo>
                    <a:pt x="1846313" y="376732"/>
                  </a:lnTo>
                  <a:lnTo>
                    <a:pt x="1848662" y="359092"/>
                  </a:lnTo>
                  <a:lnTo>
                    <a:pt x="1848662" y="337743"/>
                  </a:lnTo>
                  <a:close/>
                </a:path>
                <a:path w="1937384" h="1321435">
                  <a:moveTo>
                    <a:pt x="1889734" y="432879"/>
                  </a:moveTo>
                  <a:lnTo>
                    <a:pt x="1861172" y="432879"/>
                  </a:lnTo>
                  <a:lnTo>
                    <a:pt x="1839734" y="501319"/>
                  </a:lnTo>
                  <a:lnTo>
                    <a:pt x="1829981" y="536879"/>
                  </a:lnTo>
                  <a:lnTo>
                    <a:pt x="1829981" y="432879"/>
                  </a:lnTo>
                  <a:lnTo>
                    <a:pt x="1806765" y="432879"/>
                  </a:lnTo>
                  <a:lnTo>
                    <a:pt x="1806765" y="597331"/>
                  </a:lnTo>
                  <a:lnTo>
                    <a:pt x="1833549" y="597331"/>
                  </a:lnTo>
                  <a:lnTo>
                    <a:pt x="1851355" y="536879"/>
                  </a:lnTo>
                  <a:lnTo>
                    <a:pt x="1855812" y="521766"/>
                  </a:lnTo>
                  <a:lnTo>
                    <a:pt x="1865693" y="481774"/>
                  </a:lnTo>
                  <a:lnTo>
                    <a:pt x="1865693" y="597331"/>
                  </a:lnTo>
                  <a:lnTo>
                    <a:pt x="1889734" y="597331"/>
                  </a:lnTo>
                  <a:lnTo>
                    <a:pt x="1889734" y="481774"/>
                  </a:lnTo>
                  <a:lnTo>
                    <a:pt x="1889734" y="432879"/>
                  </a:lnTo>
                  <a:close/>
                </a:path>
                <a:path w="1937384" h="1321435">
                  <a:moveTo>
                    <a:pt x="1889734" y="235534"/>
                  </a:moveTo>
                  <a:lnTo>
                    <a:pt x="1863902" y="235534"/>
                  </a:lnTo>
                  <a:lnTo>
                    <a:pt x="1863902" y="399986"/>
                  </a:lnTo>
                  <a:lnTo>
                    <a:pt x="1889734" y="399986"/>
                  </a:lnTo>
                  <a:lnTo>
                    <a:pt x="1889734" y="235534"/>
                  </a:lnTo>
                  <a:close/>
                </a:path>
                <a:path w="1937384" h="1321435">
                  <a:moveTo>
                    <a:pt x="1892477" y="38138"/>
                  </a:moveTo>
                  <a:lnTo>
                    <a:pt x="1821053" y="38138"/>
                  </a:lnTo>
                  <a:lnTo>
                    <a:pt x="1821053" y="202641"/>
                  </a:lnTo>
                  <a:lnTo>
                    <a:pt x="1892477" y="202641"/>
                  </a:lnTo>
                  <a:lnTo>
                    <a:pt x="1892477" y="179514"/>
                  </a:lnTo>
                  <a:lnTo>
                    <a:pt x="1847837" y="179514"/>
                  </a:lnTo>
                  <a:lnTo>
                    <a:pt x="1847837" y="130644"/>
                  </a:lnTo>
                  <a:lnTo>
                    <a:pt x="1883549" y="130644"/>
                  </a:lnTo>
                  <a:lnTo>
                    <a:pt x="1883549" y="107543"/>
                  </a:lnTo>
                  <a:lnTo>
                    <a:pt x="1847837" y="107543"/>
                  </a:lnTo>
                  <a:lnTo>
                    <a:pt x="1847837" y="61239"/>
                  </a:lnTo>
                  <a:lnTo>
                    <a:pt x="1892477" y="61239"/>
                  </a:lnTo>
                  <a:lnTo>
                    <a:pt x="1892477" y="38138"/>
                  </a:lnTo>
                  <a:close/>
                </a:path>
                <a:path w="1937384" h="1321435">
                  <a:moveTo>
                    <a:pt x="1937004" y="0"/>
                  </a:moveTo>
                  <a:lnTo>
                    <a:pt x="1912950" y="0"/>
                  </a:lnTo>
                  <a:lnTo>
                    <a:pt x="1912950" y="16814"/>
                  </a:lnTo>
                  <a:lnTo>
                    <a:pt x="1912950" y="608888"/>
                  </a:lnTo>
                  <a:lnTo>
                    <a:pt x="32156" y="1290713"/>
                  </a:lnTo>
                  <a:lnTo>
                    <a:pt x="628751" y="16814"/>
                  </a:lnTo>
                  <a:lnTo>
                    <a:pt x="1912950" y="16814"/>
                  </a:lnTo>
                  <a:lnTo>
                    <a:pt x="1912950" y="0"/>
                  </a:lnTo>
                  <a:lnTo>
                    <a:pt x="609092" y="0"/>
                  </a:lnTo>
                  <a:lnTo>
                    <a:pt x="608203" y="1778"/>
                  </a:lnTo>
                  <a:lnTo>
                    <a:pt x="901" y="1297825"/>
                  </a:lnTo>
                  <a:lnTo>
                    <a:pt x="0" y="1304442"/>
                  </a:lnTo>
                  <a:lnTo>
                    <a:pt x="0" y="1306995"/>
                  </a:lnTo>
                  <a:lnTo>
                    <a:pt x="2463" y="1313713"/>
                  </a:lnTo>
                  <a:lnTo>
                    <a:pt x="8178" y="1318945"/>
                  </a:lnTo>
                  <a:lnTo>
                    <a:pt x="16078" y="1320939"/>
                  </a:lnTo>
                  <a:lnTo>
                    <a:pt x="20548" y="1320939"/>
                  </a:lnTo>
                  <a:lnTo>
                    <a:pt x="22339" y="1320050"/>
                  </a:lnTo>
                  <a:lnTo>
                    <a:pt x="103301" y="1290713"/>
                  </a:lnTo>
                  <a:lnTo>
                    <a:pt x="1926412" y="630224"/>
                  </a:lnTo>
                  <a:lnTo>
                    <a:pt x="1933549" y="627557"/>
                  </a:lnTo>
                  <a:lnTo>
                    <a:pt x="1937004" y="622808"/>
                  </a:lnTo>
                  <a:lnTo>
                    <a:pt x="1937004" y="16814"/>
                  </a:lnTo>
                  <a:lnTo>
                    <a:pt x="19370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4710" y="3776472"/>
              <a:ext cx="5995035" cy="6385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4710" y="4385767"/>
              <a:ext cx="4156329" cy="6388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62242" y="5255641"/>
              <a:ext cx="3297047" cy="3200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62242" y="5560136"/>
              <a:ext cx="3135503" cy="3203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61480" y="5835523"/>
              <a:ext cx="3019425" cy="12700"/>
            </a:xfrm>
            <a:custGeom>
              <a:avLst/>
              <a:gdLst/>
              <a:ahLst/>
              <a:cxnLst/>
              <a:rect l="l" t="t" r="r" b="b"/>
              <a:pathLst>
                <a:path w="3019425" h="12700">
                  <a:moveTo>
                    <a:pt x="3019044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3019044" y="12191"/>
                  </a:lnTo>
                  <a:lnTo>
                    <a:pt x="301904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2242" y="6170422"/>
              <a:ext cx="3172205" cy="3200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62242" y="6475222"/>
              <a:ext cx="4574286" cy="3200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2242" y="6780022"/>
              <a:ext cx="3258947" cy="32003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1854433" y="9209328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33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7447" y="9055607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2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4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3" y="240792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85748" y="331977"/>
            <a:ext cx="5995670" cy="1248410"/>
            <a:chOff x="885748" y="331977"/>
            <a:chExt cx="599567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5748" y="331977"/>
              <a:ext cx="5086858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748" y="941577"/>
              <a:ext cx="5995288" cy="63855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1937" y="8629802"/>
            <a:ext cx="11767820" cy="1032510"/>
            <a:chOff x="-11937" y="8629802"/>
            <a:chExt cx="11767820" cy="1032510"/>
          </a:xfrm>
        </p:grpSpPr>
        <p:sp>
          <p:nvSpPr>
            <p:cNvPr id="7" name="object 7"/>
            <p:cNvSpPr/>
            <p:nvPr/>
          </p:nvSpPr>
          <p:spPr>
            <a:xfrm>
              <a:off x="762" y="9332213"/>
              <a:ext cx="11742420" cy="24765"/>
            </a:xfrm>
            <a:custGeom>
              <a:avLst/>
              <a:gdLst/>
              <a:ahLst/>
              <a:cxnLst/>
              <a:rect l="l" t="t" r="r" b="b"/>
              <a:pathLst>
                <a:path w="11742420" h="24765">
                  <a:moveTo>
                    <a:pt x="0" y="0"/>
                  </a:moveTo>
                  <a:lnTo>
                    <a:pt x="11742420" y="24383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783" y="8629802"/>
              <a:ext cx="4996180" cy="1032510"/>
            </a:xfrm>
            <a:custGeom>
              <a:avLst/>
              <a:gdLst/>
              <a:ahLst/>
              <a:cxnLst/>
              <a:rect l="l" t="t" r="r" b="b"/>
              <a:pathLst>
                <a:path w="4996180" h="1032509">
                  <a:moveTo>
                    <a:pt x="4954214" y="0"/>
                  </a:moveTo>
                  <a:lnTo>
                    <a:pt x="4939728" y="4381"/>
                  </a:lnTo>
                  <a:lnTo>
                    <a:pt x="4928074" y="14043"/>
                  </a:lnTo>
                  <a:lnTo>
                    <a:pt x="4921265" y="26971"/>
                  </a:lnTo>
                  <a:lnTo>
                    <a:pt x="4919815" y="41503"/>
                  </a:lnTo>
                  <a:lnTo>
                    <a:pt x="4924234" y="55981"/>
                  </a:lnTo>
                  <a:lnTo>
                    <a:pt x="4933862" y="67630"/>
                  </a:lnTo>
                  <a:lnTo>
                    <a:pt x="4946777" y="74434"/>
                  </a:lnTo>
                  <a:lnTo>
                    <a:pt x="4961310" y="75894"/>
                  </a:lnTo>
                  <a:lnTo>
                    <a:pt x="4975796" y="71513"/>
                  </a:lnTo>
                  <a:lnTo>
                    <a:pt x="4987450" y="61850"/>
                  </a:lnTo>
                  <a:lnTo>
                    <a:pt x="4992394" y="52463"/>
                  </a:lnTo>
                  <a:lnTo>
                    <a:pt x="4957635" y="52463"/>
                  </a:lnTo>
                  <a:lnTo>
                    <a:pt x="4949888" y="50164"/>
                  </a:lnTo>
                  <a:lnTo>
                    <a:pt x="4943284" y="37807"/>
                  </a:lnTo>
                  <a:lnTo>
                    <a:pt x="4945570" y="30111"/>
                  </a:lnTo>
                  <a:lnTo>
                    <a:pt x="4951666" y="26783"/>
                  </a:lnTo>
                  <a:lnTo>
                    <a:pt x="4957889" y="23443"/>
                  </a:lnTo>
                  <a:lnTo>
                    <a:pt x="4992368" y="23443"/>
                  </a:lnTo>
                  <a:lnTo>
                    <a:pt x="4991290" y="19913"/>
                  </a:lnTo>
                  <a:lnTo>
                    <a:pt x="4981662" y="8263"/>
                  </a:lnTo>
                  <a:lnTo>
                    <a:pt x="4968747" y="1460"/>
                  </a:lnTo>
                  <a:lnTo>
                    <a:pt x="4954214" y="0"/>
                  </a:lnTo>
                  <a:close/>
                </a:path>
                <a:path w="4996180" h="1032509">
                  <a:moveTo>
                    <a:pt x="4957889" y="23443"/>
                  </a:moveTo>
                  <a:lnTo>
                    <a:pt x="4951793" y="26771"/>
                  </a:lnTo>
                  <a:lnTo>
                    <a:pt x="4945570" y="30111"/>
                  </a:lnTo>
                  <a:lnTo>
                    <a:pt x="4943284" y="37807"/>
                  </a:lnTo>
                  <a:lnTo>
                    <a:pt x="4949888" y="50164"/>
                  </a:lnTo>
                  <a:lnTo>
                    <a:pt x="4957635" y="52463"/>
                  </a:lnTo>
                  <a:lnTo>
                    <a:pt x="4963731" y="49123"/>
                  </a:lnTo>
                  <a:lnTo>
                    <a:pt x="4969954" y="45795"/>
                  </a:lnTo>
                  <a:lnTo>
                    <a:pt x="4972240" y="38099"/>
                  </a:lnTo>
                  <a:lnTo>
                    <a:pt x="4965636" y="25742"/>
                  </a:lnTo>
                  <a:lnTo>
                    <a:pt x="4957889" y="23443"/>
                  </a:lnTo>
                  <a:close/>
                </a:path>
                <a:path w="4996180" h="1032509">
                  <a:moveTo>
                    <a:pt x="4992368" y="23443"/>
                  </a:moveTo>
                  <a:lnTo>
                    <a:pt x="4957889" y="23443"/>
                  </a:lnTo>
                  <a:lnTo>
                    <a:pt x="4965636" y="25742"/>
                  </a:lnTo>
                  <a:lnTo>
                    <a:pt x="4972240" y="38099"/>
                  </a:lnTo>
                  <a:lnTo>
                    <a:pt x="4969954" y="45795"/>
                  </a:lnTo>
                  <a:lnTo>
                    <a:pt x="4963731" y="49123"/>
                  </a:lnTo>
                  <a:lnTo>
                    <a:pt x="4957635" y="52463"/>
                  </a:lnTo>
                  <a:lnTo>
                    <a:pt x="4992394" y="52463"/>
                  </a:lnTo>
                  <a:lnTo>
                    <a:pt x="4994259" y="48923"/>
                  </a:lnTo>
                  <a:lnTo>
                    <a:pt x="4995709" y="34390"/>
                  </a:lnTo>
                  <a:lnTo>
                    <a:pt x="4992368" y="23443"/>
                  </a:lnTo>
                  <a:close/>
                </a:path>
                <a:path w="4996180" h="1032509">
                  <a:moveTo>
                    <a:pt x="4890706" y="59524"/>
                  </a:moveTo>
                  <a:lnTo>
                    <a:pt x="4884610" y="62864"/>
                  </a:lnTo>
                  <a:lnTo>
                    <a:pt x="4878387" y="66192"/>
                  </a:lnTo>
                  <a:lnTo>
                    <a:pt x="4876101" y="73900"/>
                  </a:lnTo>
                  <a:lnTo>
                    <a:pt x="4882705" y="86245"/>
                  </a:lnTo>
                  <a:lnTo>
                    <a:pt x="4890452" y="88544"/>
                  </a:lnTo>
                  <a:lnTo>
                    <a:pt x="4902771" y="81876"/>
                  </a:lnTo>
                  <a:lnTo>
                    <a:pt x="4905184" y="74167"/>
                  </a:lnTo>
                  <a:lnTo>
                    <a:pt x="4901755" y="67995"/>
                  </a:lnTo>
                  <a:lnTo>
                    <a:pt x="4898453" y="61823"/>
                  </a:lnTo>
                  <a:lnTo>
                    <a:pt x="4890706" y="59524"/>
                  </a:lnTo>
                  <a:close/>
                </a:path>
                <a:path w="4996180" h="1032509">
                  <a:moveTo>
                    <a:pt x="4823650" y="95109"/>
                  </a:moveTo>
                  <a:lnTo>
                    <a:pt x="4817427" y="98335"/>
                  </a:lnTo>
                  <a:lnTo>
                    <a:pt x="4811077" y="101574"/>
                  </a:lnTo>
                  <a:lnTo>
                    <a:pt x="4808664" y="109232"/>
                  </a:lnTo>
                  <a:lnTo>
                    <a:pt x="4811966" y="115455"/>
                  </a:lnTo>
                  <a:lnTo>
                    <a:pt x="4815141" y="121691"/>
                  </a:lnTo>
                  <a:lnTo>
                    <a:pt x="4822761" y="124129"/>
                  </a:lnTo>
                  <a:lnTo>
                    <a:pt x="4828984" y="120903"/>
                  </a:lnTo>
                  <a:lnTo>
                    <a:pt x="4829111" y="120890"/>
                  </a:lnTo>
                  <a:lnTo>
                    <a:pt x="4835334" y="117665"/>
                  </a:lnTo>
                  <a:lnTo>
                    <a:pt x="4837747" y="110007"/>
                  </a:lnTo>
                  <a:lnTo>
                    <a:pt x="4834445" y="103771"/>
                  </a:lnTo>
                  <a:lnTo>
                    <a:pt x="4831270" y="97548"/>
                  </a:lnTo>
                  <a:lnTo>
                    <a:pt x="4823650" y="95109"/>
                  </a:lnTo>
                  <a:close/>
                </a:path>
                <a:path w="4996180" h="1032509">
                  <a:moveTo>
                    <a:pt x="4755832" y="130009"/>
                  </a:moveTo>
                  <a:lnTo>
                    <a:pt x="4743386" y="136473"/>
                  </a:lnTo>
                  <a:lnTo>
                    <a:pt x="4740973" y="144144"/>
                  </a:lnTo>
                  <a:lnTo>
                    <a:pt x="4747323" y="156590"/>
                  </a:lnTo>
                  <a:lnTo>
                    <a:pt x="4755070" y="159029"/>
                  </a:lnTo>
                  <a:lnTo>
                    <a:pt x="4767516" y="152577"/>
                  </a:lnTo>
                  <a:lnTo>
                    <a:pt x="4769929" y="144906"/>
                  </a:lnTo>
                  <a:lnTo>
                    <a:pt x="4766754" y="138683"/>
                  </a:lnTo>
                  <a:lnTo>
                    <a:pt x="4763452" y="132447"/>
                  </a:lnTo>
                  <a:lnTo>
                    <a:pt x="4755832" y="130009"/>
                  </a:lnTo>
                  <a:close/>
                </a:path>
                <a:path w="4996180" h="1032509">
                  <a:moveTo>
                    <a:pt x="4687887" y="163994"/>
                  </a:moveTo>
                  <a:lnTo>
                    <a:pt x="4675314" y="170255"/>
                  </a:lnTo>
                  <a:lnTo>
                    <a:pt x="4672647" y="177875"/>
                  </a:lnTo>
                  <a:lnTo>
                    <a:pt x="4678997" y="190436"/>
                  </a:lnTo>
                  <a:lnTo>
                    <a:pt x="4686617" y="193001"/>
                  </a:lnTo>
                  <a:lnTo>
                    <a:pt x="4692840" y="189864"/>
                  </a:lnTo>
                  <a:lnTo>
                    <a:pt x="4699190" y="186740"/>
                  </a:lnTo>
                  <a:lnTo>
                    <a:pt x="4701730" y="179120"/>
                  </a:lnTo>
                  <a:lnTo>
                    <a:pt x="4698555" y="172833"/>
                  </a:lnTo>
                  <a:lnTo>
                    <a:pt x="4695507" y="166560"/>
                  </a:lnTo>
                  <a:lnTo>
                    <a:pt x="4687887" y="163994"/>
                  </a:lnTo>
                  <a:close/>
                </a:path>
                <a:path w="4996180" h="1032509">
                  <a:moveTo>
                    <a:pt x="4619561" y="197522"/>
                  </a:moveTo>
                  <a:lnTo>
                    <a:pt x="4613338" y="200545"/>
                  </a:lnTo>
                  <a:lnTo>
                    <a:pt x="4606988" y="203567"/>
                  </a:lnTo>
                  <a:lnTo>
                    <a:pt x="4604194" y="211149"/>
                  </a:lnTo>
                  <a:lnTo>
                    <a:pt x="4610290" y="223811"/>
                  </a:lnTo>
                  <a:lnTo>
                    <a:pt x="4617910" y="226504"/>
                  </a:lnTo>
                  <a:lnTo>
                    <a:pt x="4624133" y="223481"/>
                  </a:lnTo>
                  <a:lnTo>
                    <a:pt x="4624260" y="223468"/>
                  </a:lnTo>
                  <a:lnTo>
                    <a:pt x="4630610" y="220446"/>
                  </a:lnTo>
                  <a:lnTo>
                    <a:pt x="4633277" y="212864"/>
                  </a:lnTo>
                  <a:lnTo>
                    <a:pt x="4627181" y="200202"/>
                  </a:lnTo>
                  <a:lnTo>
                    <a:pt x="4619561" y="197522"/>
                  </a:lnTo>
                  <a:close/>
                </a:path>
                <a:path w="4996180" h="1032509">
                  <a:moveTo>
                    <a:pt x="4550727" y="230212"/>
                  </a:moveTo>
                  <a:lnTo>
                    <a:pt x="4538027" y="236270"/>
                  </a:lnTo>
                  <a:lnTo>
                    <a:pt x="4535360" y="243839"/>
                  </a:lnTo>
                  <a:lnTo>
                    <a:pt x="4541456" y="256501"/>
                  </a:lnTo>
                  <a:lnTo>
                    <a:pt x="4548949" y="259193"/>
                  </a:lnTo>
                  <a:lnTo>
                    <a:pt x="4561649" y="253148"/>
                  </a:lnTo>
                  <a:lnTo>
                    <a:pt x="4564316" y="245566"/>
                  </a:lnTo>
                  <a:lnTo>
                    <a:pt x="4561395" y="239229"/>
                  </a:lnTo>
                  <a:lnTo>
                    <a:pt x="4558347" y="232904"/>
                  </a:lnTo>
                  <a:lnTo>
                    <a:pt x="4550727" y="230212"/>
                  </a:lnTo>
                  <a:close/>
                </a:path>
                <a:path w="4996180" h="1032509">
                  <a:moveTo>
                    <a:pt x="4481766" y="262153"/>
                  </a:moveTo>
                  <a:lnTo>
                    <a:pt x="4475416" y="265086"/>
                  </a:lnTo>
                  <a:lnTo>
                    <a:pt x="4468939" y="267995"/>
                  </a:lnTo>
                  <a:lnTo>
                    <a:pt x="4466145" y="275538"/>
                  </a:lnTo>
                  <a:lnTo>
                    <a:pt x="4471987" y="288289"/>
                  </a:lnTo>
                  <a:lnTo>
                    <a:pt x="4479607" y="291096"/>
                  </a:lnTo>
                  <a:lnTo>
                    <a:pt x="4492307" y="285254"/>
                  </a:lnTo>
                  <a:lnTo>
                    <a:pt x="4495101" y="277723"/>
                  </a:lnTo>
                  <a:lnTo>
                    <a:pt x="4489259" y="264959"/>
                  </a:lnTo>
                  <a:lnTo>
                    <a:pt x="4481766" y="262153"/>
                  </a:lnTo>
                  <a:close/>
                </a:path>
                <a:path w="4996180" h="1032509">
                  <a:moveTo>
                    <a:pt x="4412551" y="293636"/>
                  </a:moveTo>
                  <a:lnTo>
                    <a:pt x="4406201" y="296443"/>
                  </a:lnTo>
                  <a:lnTo>
                    <a:pt x="4399724" y="299275"/>
                  </a:lnTo>
                  <a:lnTo>
                    <a:pt x="4396803" y="306768"/>
                  </a:lnTo>
                  <a:lnTo>
                    <a:pt x="4402391" y="319607"/>
                  </a:lnTo>
                  <a:lnTo>
                    <a:pt x="4409884" y="322541"/>
                  </a:lnTo>
                  <a:lnTo>
                    <a:pt x="4422711" y="316902"/>
                  </a:lnTo>
                  <a:lnTo>
                    <a:pt x="4425632" y="309409"/>
                  </a:lnTo>
                  <a:lnTo>
                    <a:pt x="4420044" y="296557"/>
                  </a:lnTo>
                  <a:lnTo>
                    <a:pt x="4412551" y="293636"/>
                  </a:lnTo>
                  <a:close/>
                </a:path>
                <a:path w="4996180" h="1032509">
                  <a:moveTo>
                    <a:pt x="4342701" y="324027"/>
                  </a:moveTo>
                  <a:lnTo>
                    <a:pt x="4329747" y="329678"/>
                  </a:lnTo>
                  <a:lnTo>
                    <a:pt x="4326826" y="337159"/>
                  </a:lnTo>
                  <a:lnTo>
                    <a:pt x="4329747" y="343585"/>
                  </a:lnTo>
                  <a:lnTo>
                    <a:pt x="4332541" y="350011"/>
                  </a:lnTo>
                  <a:lnTo>
                    <a:pt x="4340034" y="352932"/>
                  </a:lnTo>
                  <a:lnTo>
                    <a:pt x="4352861" y="347293"/>
                  </a:lnTo>
                  <a:lnTo>
                    <a:pt x="4355782" y="339800"/>
                  </a:lnTo>
                  <a:lnTo>
                    <a:pt x="4350194" y="326961"/>
                  </a:lnTo>
                  <a:lnTo>
                    <a:pt x="4342701" y="324027"/>
                  </a:lnTo>
                  <a:close/>
                </a:path>
                <a:path w="4996180" h="1032509">
                  <a:moveTo>
                    <a:pt x="4272851" y="353961"/>
                  </a:moveTo>
                  <a:lnTo>
                    <a:pt x="4266374" y="356666"/>
                  </a:lnTo>
                  <a:lnTo>
                    <a:pt x="4266247" y="356679"/>
                  </a:lnTo>
                  <a:lnTo>
                    <a:pt x="4259897" y="359384"/>
                  </a:lnTo>
                  <a:lnTo>
                    <a:pt x="4256849" y="366826"/>
                  </a:lnTo>
                  <a:lnTo>
                    <a:pt x="4262183" y="379767"/>
                  </a:lnTo>
                  <a:lnTo>
                    <a:pt x="4269676" y="382815"/>
                  </a:lnTo>
                  <a:lnTo>
                    <a:pt x="4282630" y="377392"/>
                  </a:lnTo>
                  <a:lnTo>
                    <a:pt x="4285678" y="369950"/>
                  </a:lnTo>
                  <a:lnTo>
                    <a:pt x="4283011" y="363473"/>
                  </a:lnTo>
                  <a:lnTo>
                    <a:pt x="4280217" y="357009"/>
                  </a:lnTo>
                  <a:lnTo>
                    <a:pt x="4272851" y="353961"/>
                  </a:lnTo>
                  <a:close/>
                </a:path>
                <a:path w="4996180" h="1032509">
                  <a:moveTo>
                    <a:pt x="4202493" y="383298"/>
                  </a:moveTo>
                  <a:lnTo>
                    <a:pt x="4189539" y="388721"/>
                  </a:lnTo>
                  <a:lnTo>
                    <a:pt x="4186491" y="396163"/>
                  </a:lnTo>
                  <a:lnTo>
                    <a:pt x="4191825" y="409104"/>
                  </a:lnTo>
                  <a:lnTo>
                    <a:pt x="4199318" y="412152"/>
                  </a:lnTo>
                  <a:lnTo>
                    <a:pt x="4212272" y="406729"/>
                  </a:lnTo>
                  <a:lnTo>
                    <a:pt x="4215320" y="399287"/>
                  </a:lnTo>
                  <a:lnTo>
                    <a:pt x="4212653" y="392823"/>
                  </a:lnTo>
                  <a:lnTo>
                    <a:pt x="4209859" y="386346"/>
                  </a:lnTo>
                  <a:lnTo>
                    <a:pt x="4202493" y="383298"/>
                  </a:lnTo>
                  <a:close/>
                </a:path>
                <a:path w="4996180" h="1032509">
                  <a:moveTo>
                    <a:pt x="4131881" y="411619"/>
                  </a:moveTo>
                  <a:lnTo>
                    <a:pt x="4118927" y="416813"/>
                  </a:lnTo>
                  <a:lnTo>
                    <a:pt x="4115625" y="424205"/>
                  </a:lnTo>
                  <a:lnTo>
                    <a:pt x="4118292" y="430720"/>
                  </a:lnTo>
                  <a:lnTo>
                    <a:pt x="4120832" y="437235"/>
                  </a:lnTo>
                  <a:lnTo>
                    <a:pt x="4128198" y="440422"/>
                  </a:lnTo>
                  <a:lnTo>
                    <a:pt x="4141279" y="435228"/>
                  </a:lnTo>
                  <a:lnTo>
                    <a:pt x="4144454" y="427837"/>
                  </a:lnTo>
                  <a:lnTo>
                    <a:pt x="4141914" y="421322"/>
                  </a:lnTo>
                  <a:lnTo>
                    <a:pt x="4139247" y="414807"/>
                  </a:lnTo>
                  <a:lnTo>
                    <a:pt x="4131881" y="411619"/>
                  </a:lnTo>
                  <a:close/>
                </a:path>
                <a:path w="4996180" h="1032509">
                  <a:moveTo>
                    <a:pt x="4061142" y="439521"/>
                  </a:moveTo>
                  <a:lnTo>
                    <a:pt x="4054665" y="442023"/>
                  </a:lnTo>
                  <a:lnTo>
                    <a:pt x="4048061" y="444537"/>
                  </a:lnTo>
                  <a:lnTo>
                    <a:pt x="4044759" y="451878"/>
                  </a:lnTo>
                  <a:lnTo>
                    <a:pt x="4049839" y="464984"/>
                  </a:lnTo>
                  <a:lnTo>
                    <a:pt x="4057078" y="468261"/>
                  </a:lnTo>
                  <a:lnTo>
                    <a:pt x="4070286" y="463232"/>
                  </a:lnTo>
                  <a:lnTo>
                    <a:pt x="4073461" y="455891"/>
                  </a:lnTo>
                  <a:lnTo>
                    <a:pt x="4071048" y="449351"/>
                  </a:lnTo>
                  <a:lnTo>
                    <a:pt x="4068508" y="442797"/>
                  </a:lnTo>
                  <a:lnTo>
                    <a:pt x="4061142" y="439521"/>
                  </a:lnTo>
                  <a:close/>
                </a:path>
                <a:path w="4996180" h="1032509">
                  <a:moveTo>
                    <a:pt x="3989895" y="466597"/>
                  </a:moveTo>
                  <a:lnTo>
                    <a:pt x="3983418" y="469112"/>
                  </a:lnTo>
                  <a:lnTo>
                    <a:pt x="3976814" y="471626"/>
                  </a:lnTo>
                  <a:lnTo>
                    <a:pt x="3973512" y="478967"/>
                  </a:lnTo>
                  <a:lnTo>
                    <a:pt x="3976052" y="485520"/>
                  </a:lnTo>
                  <a:lnTo>
                    <a:pt x="3978465" y="492073"/>
                  </a:lnTo>
                  <a:lnTo>
                    <a:pt x="3985831" y="495350"/>
                  </a:lnTo>
                  <a:lnTo>
                    <a:pt x="3999039" y="490321"/>
                  </a:lnTo>
                  <a:lnTo>
                    <a:pt x="4002214" y="482980"/>
                  </a:lnTo>
                  <a:lnTo>
                    <a:pt x="3999801" y="476427"/>
                  </a:lnTo>
                  <a:lnTo>
                    <a:pt x="3997261" y="469886"/>
                  </a:lnTo>
                  <a:lnTo>
                    <a:pt x="3989895" y="466597"/>
                  </a:lnTo>
                  <a:close/>
                </a:path>
                <a:path w="4996180" h="1032509">
                  <a:moveTo>
                    <a:pt x="3918648" y="493000"/>
                  </a:moveTo>
                  <a:lnTo>
                    <a:pt x="3905440" y="497801"/>
                  </a:lnTo>
                  <a:lnTo>
                    <a:pt x="3902011" y="505078"/>
                  </a:lnTo>
                  <a:lnTo>
                    <a:pt x="3906837" y="518273"/>
                  </a:lnTo>
                  <a:lnTo>
                    <a:pt x="3914076" y="521677"/>
                  </a:lnTo>
                  <a:lnTo>
                    <a:pt x="3927284" y="516889"/>
                  </a:lnTo>
                  <a:lnTo>
                    <a:pt x="3930713" y="509599"/>
                  </a:lnTo>
                  <a:lnTo>
                    <a:pt x="3925887" y="496417"/>
                  </a:lnTo>
                  <a:lnTo>
                    <a:pt x="3918648" y="493000"/>
                  </a:lnTo>
                  <a:close/>
                </a:path>
                <a:path w="4996180" h="1032509">
                  <a:moveTo>
                    <a:pt x="3847147" y="518985"/>
                  </a:moveTo>
                  <a:lnTo>
                    <a:pt x="3833939" y="523557"/>
                  </a:lnTo>
                  <a:lnTo>
                    <a:pt x="3830383" y="530796"/>
                  </a:lnTo>
                  <a:lnTo>
                    <a:pt x="3834955" y="544054"/>
                  </a:lnTo>
                  <a:lnTo>
                    <a:pt x="3842194" y="547572"/>
                  </a:lnTo>
                  <a:lnTo>
                    <a:pt x="3855529" y="542988"/>
                  </a:lnTo>
                  <a:lnTo>
                    <a:pt x="3858958" y="535761"/>
                  </a:lnTo>
                  <a:lnTo>
                    <a:pt x="3854386" y="522503"/>
                  </a:lnTo>
                  <a:lnTo>
                    <a:pt x="3847147" y="518985"/>
                  </a:lnTo>
                  <a:close/>
                </a:path>
                <a:path w="4996180" h="1032509">
                  <a:moveTo>
                    <a:pt x="3775138" y="543800"/>
                  </a:moveTo>
                  <a:lnTo>
                    <a:pt x="3761803" y="548385"/>
                  </a:lnTo>
                  <a:lnTo>
                    <a:pt x="3758374" y="555611"/>
                  </a:lnTo>
                  <a:lnTo>
                    <a:pt x="3762946" y="568883"/>
                  </a:lnTo>
                  <a:lnTo>
                    <a:pt x="3770185" y="572401"/>
                  </a:lnTo>
                  <a:lnTo>
                    <a:pt x="3783393" y="567816"/>
                  </a:lnTo>
                  <a:lnTo>
                    <a:pt x="3786949" y="560590"/>
                  </a:lnTo>
                  <a:lnTo>
                    <a:pt x="3782377" y="547318"/>
                  </a:lnTo>
                  <a:lnTo>
                    <a:pt x="3775138" y="543800"/>
                  </a:lnTo>
                  <a:close/>
                </a:path>
                <a:path w="4996180" h="1032509">
                  <a:moveTo>
                    <a:pt x="3703129" y="568235"/>
                  </a:moveTo>
                  <a:lnTo>
                    <a:pt x="3696525" y="570420"/>
                  </a:lnTo>
                  <a:lnTo>
                    <a:pt x="3689794" y="572617"/>
                  </a:lnTo>
                  <a:lnTo>
                    <a:pt x="3686111" y="579792"/>
                  </a:lnTo>
                  <a:lnTo>
                    <a:pt x="3688397" y="586460"/>
                  </a:lnTo>
                  <a:lnTo>
                    <a:pt x="3690556" y="593115"/>
                  </a:lnTo>
                  <a:lnTo>
                    <a:pt x="3697668" y="596747"/>
                  </a:lnTo>
                  <a:lnTo>
                    <a:pt x="3711003" y="592378"/>
                  </a:lnTo>
                  <a:lnTo>
                    <a:pt x="3714686" y="585202"/>
                  </a:lnTo>
                  <a:lnTo>
                    <a:pt x="3710368" y="571867"/>
                  </a:lnTo>
                  <a:lnTo>
                    <a:pt x="3703129" y="568235"/>
                  </a:lnTo>
                  <a:close/>
                </a:path>
                <a:path w="4996180" h="1032509">
                  <a:moveTo>
                    <a:pt x="3630739" y="591933"/>
                  </a:moveTo>
                  <a:lnTo>
                    <a:pt x="3617277" y="596315"/>
                  </a:lnTo>
                  <a:lnTo>
                    <a:pt x="3613721" y="603490"/>
                  </a:lnTo>
                  <a:lnTo>
                    <a:pt x="3618039" y="616825"/>
                  </a:lnTo>
                  <a:lnTo>
                    <a:pt x="3625278" y="620458"/>
                  </a:lnTo>
                  <a:lnTo>
                    <a:pt x="3638613" y="616076"/>
                  </a:lnTo>
                  <a:lnTo>
                    <a:pt x="3642169" y="608901"/>
                  </a:lnTo>
                  <a:lnTo>
                    <a:pt x="3637851" y="595566"/>
                  </a:lnTo>
                  <a:lnTo>
                    <a:pt x="3630739" y="591933"/>
                  </a:lnTo>
                  <a:close/>
                </a:path>
                <a:path w="4996180" h="1032509">
                  <a:moveTo>
                    <a:pt x="3558222" y="614870"/>
                  </a:moveTo>
                  <a:lnTo>
                    <a:pt x="3544760" y="619048"/>
                  </a:lnTo>
                  <a:lnTo>
                    <a:pt x="3541077" y="626173"/>
                  </a:lnTo>
                  <a:lnTo>
                    <a:pt x="3543109" y="632866"/>
                  </a:lnTo>
                  <a:lnTo>
                    <a:pt x="3545268" y="639571"/>
                  </a:lnTo>
                  <a:lnTo>
                    <a:pt x="3552380" y="643305"/>
                  </a:lnTo>
                  <a:lnTo>
                    <a:pt x="3558984" y="641209"/>
                  </a:lnTo>
                  <a:lnTo>
                    <a:pt x="3559111" y="641209"/>
                  </a:lnTo>
                  <a:lnTo>
                    <a:pt x="3565715" y="639114"/>
                  </a:lnTo>
                  <a:lnTo>
                    <a:pt x="3569525" y="631989"/>
                  </a:lnTo>
                  <a:lnTo>
                    <a:pt x="3567366" y="625296"/>
                  </a:lnTo>
                  <a:lnTo>
                    <a:pt x="3565334" y="618603"/>
                  </a:lnTo>
                  <a:lnTo>
                    <a:pt x="3558222" y="614870"/>
                  </a:lnTo>
                  <a:close/>
                </a:path>
                <a:path w="4996180" h="1032509">
                  <a:moveTo>
                    <a:pt x="3485578" y="637399"/>
                  </a:moveTo>
                  <a:lnTo>
                    <a:pt x="3472116" y="641400"/>
                  </a:lnTo>
                  <a:lnTo>
                    <a:pt x="3468306" y="648461"/>
                  </a:lnTo>
                  <a:lnTo>
                    <a:pt x="3470211" y="655192"/>
                  </a:lnTo>
                  <a:lnTo>
                    <a:pt x="3472243" y="661910"/>
                  </a:lnTo>
                  <a:lnTo>
                    <a:pt x="3479355" y="665746"/>
                  </a:lnTo>
                  <a:lnTo>
                    <a:pt x="3492817" y="661758"/>
                  </a:lnTo>
                  <a:lnTo>
                    <a:pt x="3496627" y="654684"/>
                  </a:lnTo>
                  <a:lnTo>
                    <a:pt x="3492563" y="641235"/>
                  </a:lnTo>
                  <a:lnTo>
                    <a:pt x="3485578" y="637399"/>
                  </a:lnTo>
                  <a:close/>
                </a:path>
                <a:path w="4996180" h="1032509">
                  <a:moveTo>
                    <a:pt x="3412426" y="658875"/>
                  </a:moveTo>
                  <a:lnTo>
                    <a:pt x="3398964" y="662876"/>
                  </a:lnTo>
                  <a:lnTo>
                    <a:pt x="3395154" y="669937"/>
                  </a:lnTo>
                  <a:lnTo>
                    <a:pt x="3397059" y="676668"/>
                  </a:lnTo>
                  <a:lnTo>
                    <a:pt x="3399091" y="683386"/>
                  </a:lnTo>
                  <a:lnTo>
                    <a:pt x="3406203" y="687222"/>
                  </a:lnTo>
                  <a:lnTo>
                    <a:pt x="3419665" y="683234"/>
                  </a:lnTo>
                  <a:lnTo>
                    <a:pt x="3423475" y="676160"/>
                  </a:lnTo>
                  <a:lnTo>
                    <a:pt x="3421443" y="669442"/>
                  </a:lnTo>
                  <a:lnTo>
                    <a:pt x="3419538" y="662711"/>
                  </a:lnTo>
                  <a:lnTo>
                    <a:pt x="3412426" y="658875"/>
                  </a:lnTo>
                  <a:close/>
                </a:path>
                <a:path w="4996180" h="1032509">
                  <a:moveTo>
                    <a:pt x="3339401" y="679906"/>
                  </a:moveTo>
                  <a:lnTo>
                    <a:pt x="3325812" y="683691"/>
                  </a:lnTo>
                  <a:lnTo>
                    <a:pt x="3321875" y="690689"/>
                  </a:lnTo>
                  <a:lnTo>
                    <a:pt x="3325685" y="704201"/>
                  </a:lnTo>
                  <a:lnTo>
                    <a:pt x="3332670" y="708151"/>
                  </a:lnTo>
                  <a:lnTo>
                    <a:pt x="3346259" y="704367"/>
                  </a:lnTo>
                  <a:lnTo>
                    <a:pt x="3350196" y="697356"/>
                  </a:lnTo>
                  <a:lnTo>
                    <a:pt x="3346386" y="683843"/>
                  </a:lnTo>
                  <a:lnTo>
                    <a:pt x="3339401" y="679906"/>
                  </a:lnTo>
                  <a:close/>
                </a:path>
                <a:path w="4996180" h="1032509">
                  <a:moveTo>
                    <a:pt x="3265868" y="700315"/>
                  </a:moveTo>
                  <a:lnTo>
                    <a:pt x="3252406" y="704100"/>
                  </a:lnTo>
                  <a:lnTo>
                    <a:pt x="3248469" y="711110"/>
                  </a:lnTo>
                  <a:lnTo>
                    <a:pt x="3250374" y="717854"/>
                  </a:lnTo>
                  <a:lnTo>
                    <a:pt x="3252152" y="724610"/>
                  </a:lnTo>
                  <a:lnTo>
                    <a:pt x="3259264" y="728560"/>
                  </a:lnTo>
                  <a:lnTo>
                    <a:pt x="3272726" y="724775"/>
                  </a:lnTo>
                  <a:lnTo>
                    <a:pt x="3276663" y="717778"/>
                  </a:lnTo>
                  <a:lnTo>
                    <a:pt x="3274758" y="711021"/>
                  </a:lnTo>
                  <a:lnTo>
                    <a:pt x="3272980" y="704265"/>
                  </a:lnTo>
                  <a:lnTo>
                    <a:pt x="3265868" y="700315"/>
                  </a:lnTo>
                  <a:close/>
                </a:path>
                <a:path w="4996180" h="1032509">
                  <a:moveTo>
                    <a:pt x="3192462" y="719848"/>
                  </a:moveTo>
                  <a:lnTo>
                    <a:pt x="3178873" y="723417"/>
                  </a:lnTo>
                  <a:lnTo>
                    <a:pt x="3174809" y="730363"/>
                  </a:lnTo>
                  <a:lnTo>
                    <a:pt x="3178365" y="743927"/>
                  </a:lnTo>
                  <a:lnTo>
                    <a:pt x="3185350" y="747978"/>
                  </a:lnTo>
                  <a:lnTo>
                    <a:pt x="3198939" y="744410"/>
                  </a:lnTo>
                  <a:lnTo>
                    <a:pt x="3203003" y="737463"/>
                  </a:lnTo>
                  <a:lnTo>
                    <a:pt x="3199447" y="723899"/>
                  </a:lnTo>
                  <a:lnTo>
                    <a:pt x="3192462" y="719848"/>
                  </a:lnTo>
                  <a:close/>
                </a:path>
                <a:path w="4996180" h="1032509">
                  <a:moveTo>
                    <a:pt x="3118802" y="738987"/>
                  </a:moveTo>
                  <a:lnTo>
                    <a:pt x="3105213" y="742365"/>
                  </a:lnTo>
                  <a:lnTo>
                    <a:pt x="3101022" y="749248"/>
                  </a:lnTo>
                  <a:lnTo>
                    <a:pt x="3102800" y="756056"/>
                  </a:lnTo>
                  <a:lnTo>
                    <a:pt x="3104451" y="762875"/>
                  </a:lnTo>
                  <a:lnTo>
                    <a:pt x="3111309" y="767028"/>
                  </a:lnTo>
                  <a:lnTo>
                    <a:pt x="3124898" y="763650"/>
                  </a:lnTo>
                  <a:lnTo>
                    <a:pt x="3129089" y="756767"/>
                  </a:lnTo>
                  <a:lnTo>
                    <a:pt x="3125787" y="743152"/>
                  </a:lnTo>
                  <a:lnTo>
                    <a:pt x="3118802" y="738987"/>
                  </a:lnTo>
                  <a:close/>
                </a:path>
                <a:path w="4996180" h="1032509">
                  <a:moveTo>
                    <a:pt x="3044888" y="757237"/>
                  </a:moveTo>
                  <a:lnTo>
                    <a:pt x="3031172" y="760615"/>
                  </a:lnTo>
                  <a:lnTo>
                    <a:pt x="3027108" y="767498"/>
                  </a:lnTo>
                  <a:lnTo>
                    <a:pt x="3030410" y="781113"/>
                  </a:lnTo>
                  <a:lnTo>
                    <a:pt x="3037268" y="785266"/>
                  </a:lnTo>
                  <a:lnTo>
                    <a:pt x="3050984" y="781887"/>
                  </a:lnTo>
                  <a:lnTo>
                    <a:pt x="3055048" y="775004"/>
                  </a:lnTo>
                  <a:lnTo>
                    <a:pt x="3051746" y="761390"/>
                  </a:lnTo>
                  <a:lnTo>
                    <a:pt x="3044888" y="757237"/>
                  </a:lnTo>
                  <a:close/>
                </a:path>
                <a:path w="4996180" h="1032509">
                  <a:moveTo>
                    <a:pt x="2970974" y="774940"/>
                  </a:moveTo>
                  <a:lnTo>
                    <a:pt x="2957258" y="778103"/>
                  </a:lnTo>
                  <a:lnTo>
                    <a:pt x="2952940" y="784923"/>
                  </a:lnTo>
                  <a:lnTo>
                    <a:pt x="2954591" y="791755"/>
                  </a:lnTo>
                  <a:lnTo>
                    <a:pt x="2956115" y="798588"/>
                  </a:lnTo>
                  <a:lnTo>
                    <a:pt x="2962973" y="802855"/>
                  </a:lnTo>
                  <a:lnTo>
                    <a:pt x="2969704" y="801280"/>
                  </a:lnTo>
                  <a:lnTo>
                    <a:pt x="2976562" y="799693"/>
                  </a:lnTo>
                  <a:lnTo>
                    <a:pt x="2980880" y="792886"/>
                  </a:lnTo>
                  <a:lnTo>
                    <a:pt x="2979356" y="786040"/>
                  </a:lnTo>
                  <a:lnTo>
                    <a:pt x="2977705" y="779208"/>
                  </a:lnTo>
                  <a:lnTo>
                    <a:pt x="2970974" y="774940"/>
                  </a:lnTo>
                  <a:close/>
                </a:path>
                <a:path w="4996180" h="1032509">
                  <a:moveTo>
                    <a:pt x="2896679" y="792035"/>
                  </a:moveTo>
                  <a:lnTo>
                    <a:pt x="2882963" y="795197"/>
                  </a:lnTo>
                  <a:lnTo>
                    <a:pt x="2878645" y="802017"/>
                  </a:lnTo>
                  <a:lnTo>
                    <a:pt x="2880296" y="808849"/>
                  </a:lnTo>
                  <a:lnTo>
                    <a:pt x="2881820" y="815682"/>
                  </a:lnTo>
                  <a:lnTo>
                    <a:pt x="2888678" y="819949"/>
                  </a:lnTo>
                  <a:lnTo>
                    <a:pt x="2902394" y="816787"/>
                  </a:lnTo>
                  <a:lnTo>
                    <a:pt x="2906585" y="809980"/>
                  </a:lnTo>
                  <a:lnTo>
                    <a:pt x="2905061" y="803134"/>
                  </a:lnTo>
                  <a:lnTo>
                    <a:pt x="2903410" y="796302"/>
                  </a:lnTo>
                  <a:lnTo>
                    <a:pt x="2896679" y="792035"/>
                  </a:lnTo>
                  <a:close/>
                </a:path>
                <a:path w="4996180" h="1032509">
                  <a:moveTo>
                    <a:pt x="2822384" y="808227"/>
                  </a:moveTo>
                  <a:lnTo>
                    <a:pt x="2815526" y="809700"/>
                  </a:lnTo>
                  <a:lnTo>
                    <a:pt x="2815399" y="809713"/>
                  </a:lnTo>
                  <a:lnTo>
                    <a:pt x="2808541" y="811186"/>
                  </a:lnTo>
                  <a:lnTo>
                    <a:pt x="2804223" y="817943"/>
                  </a:lnTo>
                  <a:lnTo>
                    <a:pt x="2805747" y="824801"/>
                  </a:lnTo>
                  <a:lnTo>
                    <a:pt x="2807144" y="831659"/>
                  </a:lnTo>
                  <a:lnTo>
                    <a:pt x="2814002" y="836015"/>
                  </a:lnTo>
                  <a:lnTo>
                    <a:pt x="2827718" y="833056"/>
                  </a:lnTo>
                  <a:lnTo>
                    <a:pt x="2832036" y="826312"/>
                  </a:lnTo>
                  <a:lnTo>
                    <a:pt x="2830512" y="819454"/>
                  </a:lnTo>
                  <a:lnTo>
                    <a:pt x="2829115" y="812596"/>
                  </a:lnTo>
                  <a:lnTo>
                    <a:pt x="2822384" y="808227"/>
                  </a:lnTo>
                  <a:close/>
                </a:path>
                <a:path w="4996180" h="1032509">
                  <a:moveTo>
                    <a:pt x="2747962" y="824051"/>
                  </a:moveTo>
                  <a:lnTo>
                    <a:pt x="2734119" y="826820"/>
                  </a:lnTo>
                  <a:lnTo>
                    <a:pt x="2729674" y="833513"/>
                  </a:lnTo>
                  <a:lnTo>
                    <a:pt x="2732468" y="847267"/>
                  </a:lnTo>
                  <a:lnTo>
                    <a:pt x="2739199" y="851725"/>
                  </a:lnTo>
                  <a:lnTo>
                    <a:pt x="2752915" y="848956"/>
                  </a:lnTo>
                  <a:lnTo>
                    <a:pt x="2757360" y="842263"/>
                  </a:lnTo>
                  <a:lnTo>
                    <a:pt x="2755963" y="835392"/>
                  </a:lnTo>
                  <a:lnTo>
                    <a:pt x="2754693" y="828509"/>
                  </a:lnTo>
                  <a:lnTo>
                    <a:pt x="2747962" y="824051"/>
                  </a:lnTo>
                  <a:close/>
                </a:path>
                <a:path w="4996180" h="1032509">
                  <a:moveTo>
                    <a:pt x="2673159" y="838961"/>
                  </a:moveTo>
                  <a:lnTo>
                    <a:pt x="2659443" y="841730"/>
                  </a:lnTo>
                  <a:lnTo>
                    <a:pt x="2654998" y="848423"/>
                  </a:lnTo>
                  <a:lnTo>
                    <a:pt x="2656395" y="855293"/>
                  </a:lnTo>
                  <a:lnTo>
                    <a:pt x="2657665" y="862177"/>
                  </a:lnTo>
                  <a:lnTo>
                    <a:pt x="2664396" y="866634"/>
                  </a:lnTo>
                  <a:lnTo>
                    <a:pt x="2678239" y="863866"/>
                  </a:lnTo>
                  <a:lnTo>
                    <a:pt x="2682684" y="857173"/>
                  </a:lnTo>
                  <a:lnTo>
                    <a:pt x="2679890" y="843419"/>
                  </a:lnTo>
                  <a:lnTo>
                    <a:pt x="2673159" y="838961"/>
                  </a:lnTo>
                  <a:close/>
                </a:path>
                <a:path w="4996180" h="1032509">
                  <a:moveTo>
                    <a:pt x="2598483" y="853363"/>
                  </a:moveTo>
                  <a:lnTo>
                    <a:pt x="2584767" y="855941"/>
                  </a:lnTo>
                  <a:lnTo>
                    <a:pt x="2580195" y="862570"/>
                  </a:lnTo>
                  <a:lnTo>
                    <a:pt x="2582735" y="876363"/>
                  </a:lnTo>
                  <a:lnTo>
                    <a:pt x="2589339" y="880909"/>
                  </a:lnTo>
                  <a:lnTo>
                    <a:pt x="2603182" y="878331"/>
                  </a:lnTo>
                  <a:lnTo>
                    <a:pt x="2607754" y="871702"/>
                  </a:lnTo>
                  <a:lnTo>
                    <a:pt x="2605214" y="857910"/>
                  </a:lnTo>
                  <a:lnTo>
                    <a:pt x="2598483" y="853363"/>
                  </a:lnTo>
                  <a:close/>
                </a:path>
                <a:path w="4996180" h="1032509">
                  <a:moveTo>
                    <a:pt x="2523553" y="867193"/>
                  </a:moveTo>
                  <a:lnTo>
                    <a:pt x="2509710" y="869771"/>
                  </a:lnTo>
                  <a:lnTo>
                    <a:pt x="2505265" y="876401"/>
                  </a:lnTo>
                  <a:lnTo>
                    <a:pt x="2507805" y="890193"/>
                  </a:lnTo>
                  <a:lnTo>
                    <a:pt x="2514409" y="894740"/>
                  </a:lnTo>
                  <a:lnTo>
                    <a:pt x="2528252" y="892161"/>
                  </a:lnTo>
                  <a:lnTo>
                    <a:pt x="2532824" y="885532"/>
                  </a:lnTo>
                  <a:lnTo>
                    <a:pt x="2531427" y="878636"/>
                  </a:lnTo>
                  <a:lnTo>
                    <a:pt x="2530157" y="871740"/>
                  </a:lnTo>
                  <a:lnTo>
                    <a:pt x="2523553" y="867193"/>
                  </a:lnTo>
                  <a:close/>
                </a:path>
                <a:path w="4996180" h="1032509">
                  <a:moveTo>
                    <a:pt x="2448623" y="880160"/>
                  </a:moveTo>
                  <a:lnTo>
                    <a:pt x="2434780" y="882509"/>
                  </a:lnTo>
                  <a:lnTo>
                    <a:pt x="2430208" y="889063"/>
                  </a:lnTo>
                  <a:lnTo>
                    <a:pt x="2432494" y="902893"/>
                  </a:lnTo>
                  <a:lnTo>
                    <a:pt x="2439098" y="907554"/>
                  </a:lnTo>
                  <a:lnTo>
                    <a:pt x="2452941" y="905204"/>
                  </a:lnTo>
                  <a:lnTo>
                    <a:pt x="2457513" y="898638"/>
                  </a:lnTo>
                  <a:lnTo>
                    <a:pt x="2455227" y="884808"/>
                  </a:lnTo>
                  <a:lnTo>
                    <a:pt x="2448623" y="880160"/>
                  </a:lnTo>
                  <a:close/>
                </a:path>
                <a:path w="4996180" h="1032509">
                  <a:moveTo>
                    <a:pt x="2373693" y="892758"/>
                  </a:moveTo>
                  <a:lnTo>
                    <a:pt x="2359723" y="894905"/>
                  </a:lnTo>
                  <a:lnTo>
                    <a:pt x="2355024" y="901394"/>
                  </a:lnTo>
                  <a:lnTo>
                    <a:pt x="2356167" y="908329"/>
                  </a:lnTo>
                  <a:lnTo>
                    <a:pt x="2357183" y="915263"/>
                  </a:lnTo>
                  <a:lnTo>
                    <a:pt x="2363660" y="920013"/>
                  </a:lnTo>
                  <a:lnTo>
                    <a:pt x="2377503" y="917854"/>
                  </a:lnTo>
                  <a:lnTo>
                    <a:pt x="2382329" y="911364"/>
                  </a:lnTo>
                  <a:lnTo>
                    <a:pt x="2381186" y="904442"/>
                  </a:lnTo>
                  <a:lnTo>
                    <a:pt x="2380170" y="897508"/>
                  </a:lnTo>
                  <a:lnTo>
                    <a:pt x="2373693" y="892758"/>
                  </a:lnTo>
                  <a:close/>
                </a:path>
                <a:path w="4996180" h="1032509">
                  <a:moveTo>
                    <a:pt x="2298382" y="904379"/>
                  </a:moveTo>
                  <a:lnTo>
                    <a:pt x="2284412" y="906525"/>
                  </a:lnTo>
                  <a:lnTo>
                    <a:pt x="2279713" y="913015"/>
                  </a:lnTo>
                  <a:lnTo>
                    <a:pt x="2280729" y="919949"/>
                  </a:lnTo>
                  <a:lnTo>
                    <a:pt x="2281872" y="926883"/>
                  </a:lnTo>
                  <a:lnTo>
                    <a:pt x="2288349" y="931633"/>
                  </a:lnTo>
                  <a:lnTo>
                    <a:pt x="2295207" y="930554"/>
                  </a:lnTo>
                  <a:lnTo>
                    <a:pt x="2302192" y="929474"/>
                  </a:lnTo>
                  <a:lnTo>
                    <a:pt x="2307018" y="922984"/>
                  </a:lnTo>
                  <a:lnTo>
                    <a:pt x="2305875" y="916063"/>
                  </a:lnTo>
                  <a:lnTo>
                    <a:pt x="2304859" y="909129"/>
                  </a:lnTo>
                  <a:lnTo>
                    <a:pt x="2298382" y="904379"/>
                  </a:lnTo>
                  <a:close/>
                </a:path>
                <a:path w="4996180" h="1032509">
                  <a:moveTo>
                    <a:pt x="2223071" y="915555"/>
                  </a:moveTo>
                  <a:lnTo>
                    <a:pt x="2216213" y="916533"/>
                  </a:lnTo>
                  <a:lnTo>
                    <a:pt x="2216086" y="916533"/>
                  </a:lnTo>
                  <a:lnTo>
                    <a:pt x="2209228" y="917511"/>
                  </a:lnTo>
                  <a:lnTo>
                    <a:pt x="2204402" y="923937"/>
                  </a:lnTo>
                  <a:lnTo>
                    <a:pt x="2205291" y="930884"/>
                  </a:lnTo>
                  <a:lnTo>
                    <a:pt x="2206307" y="937831"/>
                  </a:lnTo>
                  <a:lnTo>
                    <a:pt x="2212784" y="942657"/>
                  </a:lnTo>
                  <a:lnTo>
                    <a:pt x="2219642" y="941679"/>
                  </a:lnTo>
                  <a:lnTo>
                    <a:pt x="2226627" y="940701"/>
                  </a:lnTo>
                  <a:lnTo>
                    <a:pt x="2231453" y="934275"/>
                  </a:lnTo>
                  <a:lnTo>
                    <a:pt x="2230564" y="927328"/>
                  </a:lnTo>
                  <a:lnTo>
                    <a:pt x="2229548" y="920381"/>
                  </a:lnTo>
                  <a:lnTo>
                    <a:pt x="2223071" y="915555"/>
                  </a:lnTo>
                  <a:close/>
                </a:path>
                <a:path w="4996180" h="1032509">
                  <a:moveTo>
                    <a:pt x="2147633" y="926121"/>
                  </a:moveTo>
                  <a:lnTo>
                    <a:pt x="2133663" y="928090"/>
                  </a:lnTo>
                  <a:lnTo>
                    <a:pt x="2128837" y="934503"/>
                  </a:lnTo>
                  <a:lnTo>
                    <a:pt x="2130869" y="948397"/>
                  </a:lnTo>
                  <a:lnTo>
                    <a:pt x="2137219" y="953236"/>
                  </a:lnTo>
                  <a:lnTo>
                    <a:pt x="2151189" y="951280"/>
                  </a:lnTo>
                  <a:lnTo>
                    <a:pt x="2156015" y="944854"/>
                  </a:lnTo>
                  <a:lnTo>
                    <a:pt x="2154999" y="937907"/>
                  </a:lnTo>
                  <a:lnTo>
                    <a:pt x="2154110" y="930960"/>
                  </a:lnTo>
                  <a:lnTo>
                    <a:pt x="2147633" y="926121"/>
                  </a:lnTo>
                  <a:close/>
                </a:path>
                <a:path w="4996180" h="1032509">
                  <a:moveTo>
                    <a:pt x="2072195" y="935837"/>
                  </a:moveTo>
                  <a:lnTo>
                    <a:pt x="2058225" y="937589"/>
                  </a:lnTo>
                  <a:lnTo>
                    <a:pt x="2053399" y="943939"/>
                  </a:lnTo>
                  <a:lnTo>
                    <a:pt x="2054161" y="950899"/>
                  </a:lnTo>
                  <a:lnTo>
                    <a:pt x="2055050" y="957859"/>
                  </a:lnTo>
                  <a:lnTo>
                    <a:pt x="2061400" y="962799"/>
                  </a:lnTo>
                  <a:lnTo>
                    <a:pt x="2075370" y="961046"/>
                  </a:lnTo>
                  <a:lnTo>
                    <a:pt x="2080323" y="954696"/>
                  </a:lnTo>
                  <a:lnTo>
                    <a:pt x="2078545" y="940777"/>
                  </a:lnTo>
                  <a:lnTo>
                    <a:pt x="2072195" y="935837"/>
                  </a:lnTo>
                  <a:close/>
                </a:path>
                <a:path w="4996180" h="1032509">
                  <a:moveTo>
                    <a:pt x="1996757" y="945209"/>
                  </a:moveTo>
                  <a:lnTo>
                    <a:pt x="1982787" y="946771"/>
                  </a:lnTo>
                  <a:lnTo>
                    <a:pt x="1977707" y="953058"/>
                  </a:lnTo>
                  <a:lnTo>
                    <a:pt x="1978596" y="960030"/>
                  </a:lnTo>
                  <a:lnTo>
                    <a:pt x="1979358" y="967003"/>
                  </a:lnTo>
                  <a:lnTo>
                    <a:pt x="1985581" y="972019"/>
                  </a:lnTo>
                  <a:lnTo>
                    <a:pt x="1999551" y="970457"/>
                  </a:lnTo>
                  <a:lnTo>
                    <a:pt x="2004631" y="964170"/>
                  </a:lnTo>
                  <a:lnTo>
                    <a:pt x="2003742" y="957198"/>
                  </a:lnTo>
                  <a:lnTo>
                    <a:pt x="2002980" y="950226"/>
                  </a:lnTo>
                  <a:lnTo>
                    <a:pt x="1996757" y="945209"/>
                  </a:lnTo>
                  <a:close/>
                </a:path>
                <a:path w="4996180" h="1032509">
                  <a:moveTo>
                    <a:pt x="1920938" y="953604"/>
                  </a:moveTo>
                  <a:lnTo>
                    <a:pt x="1906968" y="955166"/>
                  </a:lnTo>
                  <a:lnTo>
                    <a:pt x="1902015" y="961453"/>
                  </a:lnTo>
                  <a:lnTo>
                    <a:pt x="1903539" y="975385"/>
                  </a:lnTo>
                  <a:lnTo>
                    <a:pt x="1909889" y="980414"/>
                  </a:lnTo>
                  <a:lnTo>
                    <a:pt x="1916747" y="979626"/>
                  </a:lnTo>
                  <a:lnTo>
                    <a:pt x="1923859" y="978839"/>
                  </a:lnTo>
                  <a:lnTo>
                    <a:pt x="1928812" y="972565"/>
                  </a:lnTo>
                  <a:lnTo>
                    <a:pt x="1927288" y="958621"/>
                  </a:lnTo>
                  <a:lnTo>
                    <a:pt x="1920938" y="953604"/>
                  </a:lnTo>
                  <a:close/>
                </a:path>
                <a:path w="4996180" h="1032509">
                  <a:moveTo>
                    <a:pt x="1845373" y="961592"/>
                  </a:moveTo>
                  <a:lnTo>
                    <a:pt x="1831403" y="962926"/>
                  </a:lnTo>
                  <a:lnTo>
                    <a:pt x="1826323" y="969136"/>
                  </a:lnTo>
                  <a:lnTo>
                    <a:pt x="1827593" y="983093"/>
                  </a:lnTo>
                  <a:lnTo>
                    <a:pt x="1833816" y="988212"/>
                  </a:lnTo>
                  <a:lnTo>
                    <a:pt x="1847786" y="986878"/>
                  </a:lnTo>
                  <a:lnTo>
                    <a:pt x="1852866" y="980668"/>
                  </a:lnTo>
                  <a:lnTo>
                    <a:pt x="1851596" y="966710"/>
                  </a:lnTo>
                  <a:lnTo>
                    <a:pt x="1845373" y="961592"/>
                  </a:lnTo>
                  <a:close/>
                </a:path>
                <a:path w="4996180" h="1032509">
                  <a:moveTo>
                    <a:pt x="1769554" y="968831"/>
                  </a:moveTo>
                  <a:lnTo>
                    <a:pt x="1755457" y="970178"/>
                  </a:lnTo>
                  <a:lnTo>
                    <a:pt x="1750377" y="976375"/>
                  </a:lnTo>
                  <a:lnTo>
                    <a:pt x="1751012" y="983360"/>
                  </a:lnTo>
                  <a:lnTo>
                    <a:pt x="1751774" y="990345"/>
                  </a:lnTo>
                  <a:lnTo>
                    <a:pt x="1757870" y="995463"/>
                  </a:lnTo>
                  <a:lnTo>
                    <a:pt x="1771967" y="994117"/>
                  </a:lnTo>
                  <a:lnTo>
                    <a:pt x="1777047" y="987919"/>
                  </a:lnTo>
                  <a:lnTo>
                    <a:pt x="1776412" y="980934"/>
                  </a:lnTo>
                  <a:lnTo>
                    <a:pt x="1775650" y="973949"/>
                  </a:lnTo>
                  <a:lnTo>
                    <a:pt x="1769554" y="968831"/>
                  </a:lnTo>
                  <a:close/>
                </a:path>
                <a:path w="4996180" h="1032509">
                  <a:moveTo>
                    <a:pt x="1693735" y="975372"/>
                  </a:moveTo>
                  <a:lnTo>
                    <a:pt x="1679765" y="976515"/>
                  </a:lnTo>
                  <a:lnTo>
                    <a:pt x="1674558" y="982636"/>
                  </a:lnTo>
                  <a:lnTo>
                    <a:pt x="1675066" y="989634"/>
                  </a:lnTo>
                  <a:lnTo>
                    <a:pt x="1675701" y="996619"/>
                  </a:lnTo>
                  <a:lnTo>
                    <a:pt x="1681797" y="1001831"/>
                  </a:lnTo>
                  <a:lnTo>
                    <a:pt x="1695767" y="1000689"/>
                  </a:lnTo>
                  <a:lnTo>
                    <a:pt x="1700974" y="994562"/>
                  </a:lnTo>
                  <a:lnTo>
                    <a:pt x="1700466" y="987564"/>
                  </a:lnTo>
                  <a:lnTo>
                    <a:pt x="1699831" y="980579"/>
                  </a:lnTo>
                  <a:lnTo>
                    <a:pt x="1693735" y="975372"/>
                  </a:lnTo>
                  <a:close/>
                </a:path>
                <a:path w="4996180" h="1032509">
                  <a:moveTo>
                    <a:pt x="1617916" y="981582"/>
                  </a:moveTo>
                  <a:lnTo>
                    <a:pt x="1603946" y="982535"/>
                  </a:lnTo>
                  <a:lnTo>
                    <a:pt x="1598612" y="988580"/>
                  </a:lnTo>
                  <a:lnTo>
                    <a:pt x="1599628" y="1002580"/>
                  </a:lnTo>
                  <a:lnTo>
                    <a:pt x="1605597" y="1007872"/>
                  </a:lnTo>
                  <a:lnTo>
                    <a:pt x="1619694" y="1006930"/>
                  </a:lnTo>
                  <a:lnTo>
                    <a:pt x="1624901" y="1000876"/>
                  </a:lnTo>
                  <a:lnTo>
                    <a:pt x="1624520" y="993876"/>
                  </a:lnTo>
                  <a:lnTo>
                    <a:pt x="1624012" y="986878"/>
                  </a:lnTo>
                  <a:lnTo>
                    <a:pt x="1617916" y="981582"/>
                  </a:lnTo>
                  <a:close/>
                </a:path>
                <a:path w="4996180" h="1032509">
                  <a:moveTo>
                    <a:pt x="1541843" y="986675"/>
                  </a:moveTo>
                  <a:lnTo>
                    <a:pt x="1527873" y="987627"/>
                  </a:lnTo>
                  <a:lnTo>
                    <a:pt x="1522539" y="993673"/>
                  </a:lnTo>
                  <a:lnTo>
                    <a:pt x="1523555" y="1007673"/>
                  </a:lnTo>
                  <a:lnTo>
                    <a:pt x="1529524" y="1012965"/>
                  </a:lnTo>
                  <a:lnTo>
                    <a:pt x="1543621" y="1012023"/>
                  </a:lnTo>
                  <a:lnTo>
                    <a:pt x="1548828" y="1005969"/>
                  </a:lnTo>
                  <a:lnTo>
                    <a:pt x="1548447" y="998970"/>
                  </a:lnTo>
                  <a:lnTo>
                    <a:pt x="1547939" y="991971"/>
                  </a:lnTo>
                  <a:lnTo>
                    <a:pt x="1541843" y="986675"/>
                  </a:lnTo>
                  <a:close/>
                </a:path>
                <a:path w="4996180" h="1032509">
                  <a:moveTo>
                    <a:pt x="1466024" y="991501"/>
                  </a:moveTo>
                  <a:lnTo>
                    <a:pt x="1451927" y="992250"/>
                  </a:lnTo>
                  <a:lnTo>
                    <a:pt x="1446593" y="998225"/>
                  </a:lnTo>
                  <a:lnTo>
                    <a:pt x="1447355" y="1012235"/>
                  </a:lnTo>
                  <a:lnTo>
                    <a:pt x="1453324" y="1017611"/>
                  </a:lnTo>
                  <a:lnTo>
                    <a:pt x="1467294" y="1016865"/>
                  </a:lnTo>
                  <a:lnTo>
                    <a:pt x="1472755" y="1010886"/>
                  </a:lnTo>
                  <a:lnTo>
                    <a:pt x="1471993" y="996878"/>
                  </a:lnTo>
                  <a:lnTo>
                    <a:pt x="1466024" y="991501"/>
                  </a:lnTo>
                  <a:close/>
                </a:path>
                <a:path w="4996180" h="1032509">
                  <a:moveTo>
                    <a:pt x="1389824" y="995527"/>
                  </a:moveTo>
                  <a:lnTo>
                    <a:pt x="1375854" y="996263"/>
                  </a:lnTo>
                  <a:lnTo>
                    <a:pt x="1370520" y="1002248"/>
                  </a:lnTo>
                  <a:lnTo>
                    <a:pt x="1370901" y="1009252"/>
                  </a:lnTo>
                  <a:lnTo>
                    <a:pt x="1371155" y="1016256"/>
                  </a:lnTo>
                  <a:lnTo>
                    <a:pt x="1377251" y="1021632"/>
                  </a:lnTo>
                  <a:lnTo>
                    <a:pt x="1391221" y="1020887"/>
                  </a:lnTo>
                  <a:lnTo>
                    <a:pt x="1396555" y="1014908"/>
                  </a:lnTo>
                  <a:lnTo>
                    <a:pt x="1396174" y="1007903"/>
                  </a:lnTo>
                  <a:lnTo>
                    <a:pt x="1395920" y="1000900"/>
                  </a:lnTo>
                  <a:lnTo>
                    <a:pt x="1389824" y="995527"/>
                  </a:lnTo>
                  <a:close/>
                </a:path>
                <a:path w="4996180" h="1032509">
                  <a:moveTo>
                    <a:pt x="1313878" y="998933"/>
                  </a:moveTo>
                  <a:lnTo>
                    <a:pt x="1299908" y="999470"/>
                  </a:lnTo>
                  <a:lnTo>
                    <a:pt x="1294447" y="1005369"/>
                  </a:lnTo>
                  <a:lnTo>
                    <a:pt x="1294955" y="1019387"/>
                  </a:lnTo>
                  <a:lnTo>
                    <a:pt x="1300797" y="1024852"/>
                  </a:lnTo>
                  <a:lnTo>
                    <a:pt x="1314894" y="1024314"/>
                  </a:lnTo>
                  <a:lnTo>
                    <a:pt x="1320355" y="1018416"/>
                  </a:lnTo>
                  <a:lnTo>
                    <a:pt x="1319847" y="1004398"/>
                  </a:lnTo>
                  <a:lnTo>
                    <a:pt x="1313878" y="998933"/>
                  </a:lnTo>
                  <a:close/>
                </a:path>
                <a:path w="4996180" h="1032509">
                  <a:moveTo>
                    <a:pt x="1237805" y="1001832"/>
                  </a:moveTo>
                  <a:lnTo>
                    <a:pt x="1223708" y="1002371"/>
                  </a:lnTo>
                  <a:lnTo>
                    <a:pt x="1218247" y="1008269"/>
                  </a:lnTo>
                  <a:lnTo>
                    <a:pt x="1218755" y="1022287"/>
                  </a:lnTo>
                  <a:lnTo>
                    <a:pt x="1224724" y="1027752"/>
                  </a:lnTo>
                  <a:lnTo>
                    <a:pt x="1238694" y="1027214"/>
                  </a:lnTo>
                  <a:lnTo>
                    <a:pt x="1244155" y="1021314"/>
                  </a:lnTo>
                  <a:lnTo>
                    <a:pt x="1243647" y="1007297"/>
                  </a:lnTo>
                  <a:lnTo>
                    <a:pt x="1237805" y="1001832"/>
                  </a:lnTo>
                  <a:close/>
                </a:path>
                <a:path w="4996180" h="1032509">
                  <a:moveTo>
                    <a:pt x="1161732" y="1003846"/>
                  </a:moveTo>
                  <a:lnTo>
                    <a:pt x="1147635" y="1004187"/>
                  </a:lnTo>
                  <a:lnTo>
                    <a:pt x="1142174" y="1010009"/>
                  </a:lnTo>
                  <a:lnTo>
                    <a:pt x="1142428" y="1024033"/>
                  </a:lnTo>
                  <a:lnTo>
                    <a:pt x="1148270" y="1029579"/>
                  </a:lnTo>
                  <a:lnTo>
                    <a:pt x="1162367" y="1029239"/>
                  </a:lnTo>
                  <a:lnTo>
                    <a:pt x="1167828" y="1023417"/>
                  </a:lnTo>
                  <a:lnTo>
                    <a:pt x="1167574" y="1009393"/>
                  </a:lnTo>
                  <a:lnTo>
                    <a:pt x="1161732" y="1003846"/>
                  </a:lnTo>
                  <a:close/>
                </a:path>
                <a:path w="4996180" h="1032509">
                  <a:moveTo>
                    <a:pt x="1085723" y="1005544"/>
                  </a:moveTo>
                  <a:lnTo>
                    <a:pt x="1071664" y="1005671"/>
                  </a:lnTo>
                  <a:lnTo>
                    <a:pt x="1066250" y="1011179"/>
                  </a:lnTo>
                  <a:lnTo>
                    <a:pt x="1066152" y="1025436"/>
                  </a:lnTo>
                  <a:lnTo>
                    <a:pt x="1071892" y="1031070"/>
                  </a:lnTo>
                  <a:lnTo>
                    <a:pt x="1085951" y="1030944"/>
                  </a:lnTo>
                  <a:lnTo>
                    <a:pt x="1091577" y="1025207"/>
                  </a:lnTo>
                  <a:lnTo>
                    <a:pt x="1091450" y="1011179"/>
                  </a:lnTo>
                  <a:lnTo>
                    <a:pt x="1085723" y="1005544"/>
                  </a:lnTo>
                  <a:close/>
                </a:path>
                <a:path w="4996180" h="1032509">
                  <a:moveTo>
                    <a:pt x="1009497" y="1006228"/>
                  </a:moveTo>
                  <a:lnTo>
                    <a:pt x="995438" y="1006353"/>
                  </a:lnTo>
                  <a:lnTo>
                    <a:pt x="990037" y="1011861"/>
                  </a:lnTo>
                  <a:lnTo>
                    <a:pt x="989939" y="1026118"/>
                  </a:lnTo>
                  <a:lnTo>
                    <a:pt x="995667" y="1031752"/>
                  </a:lnTo>
                  <a:lnTo>
                    <a:pt x="1009726" y="1031626"/>
                  </a:lnTo>
                  <a:lnTo>
                    <a:pt x="1015365" y="1025890"/>
                  </a:lnTo>
                  <a:lnTo>
                    <a:pt x="1015238" y="1011861"/>
                  </a:lnTo>
                  <a:lnTo>
                    <a:pt x="1009497" y="1006228"/>
                  </a:lnTo>
                  <a:close/>
                </a:path>
                <a:path w="4996180" h="1032509">
                  <a:moveTo>
                    <a:pt x="919416" y="1006472"/>
                  </a:moveTo>
                  <a:lnTo>
                    <a:pt x="913688" y="1012122"/>
                  </a:lnTo>
                  <a:lnTo>
                    <a:pt x="913599" y="1026149"/>
                  </a:lnTo>
                  <a:lnTo>
                    <a:pt x="919251" y="1031870"/>
                  </a:lnTo>
                  <a:lnTo>
                    <a:pt x="933310" y="1031958"/>
                  </a:lnTo>
                  <a:lnTo>
                    <a:pt x="939025" y="1026308"/>
                  </a:lnTo>
                  <a:lnTo>
                    <a:pt x="939114" y="1012281"/>
                  </a:lnTo>
                  <a:lnTo>
                    <a:pt x="933462" y="1006558"/>
                  </a:lnTo>
                  <a:lnTo>
                    <a:pt x="919416" y="1006472"/>
                  </a:lnTo>
                  <a:close/>
                </a:path>
                <a:path w="4996180" h="1032509">
                  <a:moveTo>
                    <a:pt x="843191" y="1005999"/>
                  </a:moveTo>
                  <a:lnTo>
                    <a:pt x="837463" y="1011649"/>
                  </a:lnTo>
                  <a:lnTo>
                    <a:pt x="837374" y="1025677"/>
                  </a:lnTo>
                  <a:lnTo>
                    <a:pt x="843026" y="1031398"/>
                  </a:lnTo>
                  <a:lnTo>
                    <a:pt x="857084" y="1031485"/>
                  </a:lnTo>
                  <a:lnTo>
                    <a:pt x="862799" y="1025835"/>
                  </a:lnTo>
                  <a:lnTo>
                    <a:pt x="862888" y="1011807"/>
                  </a:lnTo>
                  <a:lnTo>
                    <a:pt x="857237" y="1006085"/>
                  </a:lnTo>
                  <a:lnTo>
                    <a:pt x="843191" y="1005999"/>
                  </a:lnTo>
                  <a:close/>
                </a:path>
                <a:path w="4996180" h="1032509">
                  <a:moveTo>
                    <a:pt x="767181" y="1004711"/>
                  </a:moveTo>
                  <a:lnTo>
                    <a:pt x="761365" y="1010270"/>
                  </a:lnTo>
                  <a:lnTo>
                    <a:pt x="761060" y="1024295"/>
                  </a:lnTo>
                  <a:lnTo>
                    <a:pt x="766610" y="1030105"/>
                  </a:lnTo>
                  <a:lnTo>
                    <a:pt x="780669" y="1030416"/>
                  </a:lnTo>
                  <a:lnTo>
                    <a:pt x="786472" y="1024859"/>
                  </a:lnTo>
                  <a:lnTo>
                    <a:pt x="786790" y="1010834"/>
                  </a:lnTo>
                  <a:lnTo>
                    <a:pt x="781227" y="1005022"/>
                  </a:lnTo>
                  <a:lnTo>
                    <a:pt x="767181" y="1004711"/>
                  </a:lnTo>
                  <a:close/>
                </a:path>
                <a:path w="4996180" h="1032509">
                  <a:moveTo>
                    <a:pt x="690981" y="1003027"/>
                  </a:moveTo>
                  <a:lnTo>
                    <a:pt x="685165" y="1008585"/>
                  </a:lnTo>
                  <a:lnTo>
                    <a:pt x="684847" y="1022609"/>
                  </a:lnTo>
                  <a:lnTo>
                    <a:pt x="690410" y="1028421"/>
                  </a:lnTo>
                  <a:lnTo>
                    <a:pt x="704456" y="1028736"/>
                  </a:lnTo>
                  <a:lnTo>
                    <a:pt x="710272" y="1023178"/>
                  </a:lnTo>
                  <a:lnTo>
                    <a:pt x="710577" y="1009155"/>
                  </a:lnTo>
                  <a:lnTo>
                    <a:pt x="705027" y="1003342"/>
                  </a:lnTo>
                  <a:lnTo>
                    <a:pt x="690981" y="1003027"/>
                  </a:lnTo>
                  <a:close/>
                </a:path>
                <a:path w="4996180" h="1032509">
                  <a:moveTo>
                    <a:pt x="614997" y="1000350"/>
                  </a:moveTo>
                  <a:lnTo>
                    <a:pt x="609091" y="1005818"/>
                  </a:lnTo>
                  <a:lnTo>
                    <a:pt x="608571" y="1019835"/>
                  </a:lnTo>
                  <a:lnTo>
                    <a:pt x="614032" y="1025732"/>
                  </a:lnTo>
                  <a:lnTo>
                    <a:pt x="628078" y="1026263"/>
                  </a:lnTo>
                  <a:lnTo>
                    <a:pt x="633971" y="1020797"/>
                  </a:lnTo>
                  <a:lnTo>
                    <a:pt x="634504" y="1006779"/>
                  </a:lnTo>
                  <a:lnTo>
                    <a:pt x="629043" y="1000882"/>
                  </a:lnTo>
                  <a:lnTo>
                    <a:pt x="614997" y="1000350"/>
                  </a:lnTo>
                  <a:close/>
                </a:path>
                <a:path w="4996180" h="1032509">
                  <a:moveTo>
                    <a:pt x="538822" y="997510"/>
                  </a:moveTo>
                  <a:lnTo>
                    <a:pt x="532930" y="1002977"/>
                  </a:lnTo>
                  <a:lnTo>
                    <a:pt x="532396" y="1016994"/>
                  </a:lnTo>
                  <a:lnTo>
                    <a:pt x="537857" y="1022891"/>
                  </a:lnTo>
                  <a:lnTo>
                    <a:pt x="551903" y="1023424"/>
                  </a:lnTo>
                  <a:lnTo>
                    <a:pt x="557796" y="1017956"/>
                  </a:lnTo>
                  <a:lnTo>
                    <a:pt x="558330" y="1003938"/>
                  </a:lnTo>
                  <a:lnTo>
                    <a:pt x="552869" y="998041"/>
                  </a:lnTo>
                  <a:lnTo>
                    <a:pt x="538822" y="997510"/>
                  </a:lnTo>
                  <a:close/>
                </a:path>
                <a:path w="4996180" h="1032509">
                  <a:moveTo>
                    <a:pt x="462902" y="993457"/>
                  </a:moveTo>
                  <a:lnTo>
                    <a:pt x="456920" y="998834"/>
                  </a:lnTo>
                  <a:lnTo>
                    <a:pt x="456171" y="1012842"/>
                  </a:lnTo>
                  <a:lnTo>
                    <a:pt x="461543" y="1018822"/>
                  </a:lnTo>
                  <a:lnTo>
                    <a:pt x="475576" y="1019570"/>
                  </a:lnTo>
                  <a:lnTo>
                    <a:pt x="481558" y="1014194"/>
                  </a:lnTo>
                  <a:lnTo>
                    <a:pt x="482307" y="1000186"/>
                  </a:lnTo>
                  <a:lnTo>
                    <a:pt x="476935" y="994206"/>
                  </a:lnTo>
                  <a:lnTo>
                    <a:pt x="462902" y="993457"/>
                  </a:lnTo>
                  <a:close/>
                </a:path>
                <a:path w="4996180" h="1032509">
                  <a:moveTo>
                    <a:pt x="387007" y="989177"/>
                  </a:moveTo>
                  <a:lnTo>
                    <a:pt x="380936" y="994460"/>
                  </a:lnTo>
                  <a:lnTo>
                    <a:pt x="379958" y="1008450"/>
                  </a:lnTo>
                  <a:lnTo>
                    <a:pt x="385241" y="1014517"/>
                  </a:lnTo>
                  <a:lnTo>
                    <a:pt x="399262" y="1015490"/>
                  </a:lnTo>
                  <a:lnTo>
                    <a:pt x="405333" y="1010212"/>
                  </a:lnTo>
                  <a:lnTo>
                    <a:pt x="406298" y="996213"/>
                  </a:lnTo>
                  <a:lnTo>
                    <a:pt x="401015" y="990155"/>
                  </a:lnTo>
                  <a:lnTo>
                    <a:pt x="387007" y="989177"/>
                  </a:lnTo>
                  <a:close/>
                </a:path>
                <a:path w="4996180" h="1032509">
                  <a:moveTo>
                    <a:pt x="310959" y="983970"/>
                  </a:moveTo>
                  <a:lnTo>
                    <a:pt x="304888" y="989240"/>
                  </a:lnTo>
                  <a:lnTo>
                    <a:pt x="303910" y="1003237"/>
                  </a:lnTo>
                  <a:lnTo>
                    <a:pt x="309194" y="1009302"/>
                  </a:lnTo>
                  <a:lnTo>
                    <a:pt x="323215" y="1010276"/>
                  </a:lnTo>
                  <a:lnTo>
                    <a:pt x="329285" y="1004998"/>
                  </a:lnTo>
                  <a:lnTo>
                    <a:pt x="330250" y="991006"/>
                  </a:lnTo>
                  <a:lnTo>
                    <a:pt x="324980" y="984935"/>
                  </a:lnTo>
                  <a:lnTo>
                    <a:pt x="310959" y="983970"/>
                  </a:lnTo>
                  <a:close/>
                </a:path>
                <a:path w="4996180" h="1032509">
                  <a:moveTo>
                    <a:pt x="235140" y="978267"/>
                  </a:moveTo>
                  <a:lnTo>
                    <a:pt x="228993" y="983449"/>
                  </a:lnTo>
                  <a:lnTo>
                    <a:pt x="227812" y="997423"/>
                  </a:lnTo>
                  <a:lnTo>
                    <a:pt x="232994" y="1003570"/>
                  </a:lnTo>
                  <a:lnTo>
                    <a:pt x="246989" y="1004760"/>
                  </a:lnTo>
                  <a:lnTo>
                    <a:pt x="253136" y="999575"/>
                  </a:lnTo>
                  <a:lnTo>
                    <a:pt x="254330" y="985595"/>
                  </a:lnTo>
                  <a:lnTo>
                    <a:pt x="249148" y="979449"/>
                  </a:lnTo>
                  <a:lnTo>
                    <a:pt x="235140" y="978267"/>
                  </a:lnTo>
                  <a:close/>
                </a:path>
                <a:path w="4996180" h="1032509">
                  <a:moveTo>
                    <a:pt x="159181" y="971892"/>
                  </a:moveTo>
                  <a:lnTo>
                    <a:pt x="153035" y="977074"/>
                  </a:lnTo>
                  <a:lnTo>
                    <a:pt x="151853" y="991056"/>
                  </a:lnTo>
                  <a:lnTo>
                    <a:pt x="157035" y="997198"/>
                  </a:lnTo>
                  <a:lnTo>
                    <a:pt x="171030" y="998385"/>
                  </a:lnTo>
                  <a:lnTo>
                    <a:pt x="177177" y="993203"/>
                  </a:lnTo>
                  <a:lnTo>
                    <a:pt x="178371" y="979220"/>
                  </a:lnTo>
                  <a:lnTo>
                    <a:pt x="173189" y="973073"/>
                  </a:lnTo>
                  <a:lnTo>
                    <a:pt x="159181" y="971892"/>
                  </a:lnTo>
                  <a:close/>
                </a:path>
                <a:path w="4996180" h="1032509">
                  <a:moveTo>
                    <a:pt x="83489" y="964805"/>
                  </a:moveTo>
                  <a:lnTo>
                    <a:pt x="77254" y="969898"/>
                  </a:lnTo>
                  <a:lnTo>
                    <a:pt x="75857" y="983855"/>
                  </a:lnTo>
                  <a:lnTo>
                    <a:pt x="80949" y="990078"/>
                  </a:lnTo>
                  <a:lnTo>
                    <a:pt x="94932" y="991475"/>
                  </a:lnTo>
                  <a:lnTo>
                    <a:pt x="101155" y="986395"/>
                  </a:lnTo>
                  <a:lnTo>
                    <a:pt x="102552" y="972438"/>
                  </a:lnTo>
                  <a:lnTo>
                    <a:pt x="97472" y="966202"/>
                  </a:lnTo>
                  <a:lnTo>
                    <a:pt x="83489" y="964805"/>
                  </a:lnTo>
                  <a:close/>
                </a:path>
                <a:path w="4996180" h="1032509">
                  <a:moveTo>
                    <a:pt x="7632" y="957262"/>
                  </a:moveTo>
                  <a:lnTo>
                    <a:pt x="1409" y="962354"/>
                  </a:lnTo>
                  <a:lnTo>
                    <a:pt x="0" y="976312"/>
                  </a:lnTo>
                  <a:lnTo>
                    <a:pt x="5092" y="982535"/>
                  </a:lnTo>
                  <a:lnTo>
                    <a:pt x="19075" y="983944"/>
                  </a:lnTo>
                  <a:lnTo>
                    <a:pt x="25298" y="978852"/>
                  </a:lnTo>
                  <a:lnTo>
                    <a:pt x="26708" y="964894"/>
                  </a:lnTo>
                  <a:lnTo>
                    <a:pt x="21615" y="958671"/>
                  </a:lnTo>
                  <a:lnTo>
                    <a:pt x="7632" y="957262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588767" y="5068061"/>
            <a:ext cx="81311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5155" marR="59436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Партнер проекта «Билет </a:t>
            </a:r>
            <a:r>
              <a:rPr sz="2400" b="1" dirty="0">
                <a:latin typeface="Arial"/>
                <a:cs typeface="Arial"/>
              </a:rPr>
              <a:t>в </a:t>
            </a:r>
            <a:r>
              <a:rPr sz="2400" b="1" spc="-10" dirty="0">
                <a:latin typeface="Arial"/>
                <a:cs typeface="Arial"/>
              </a:rPr>
              <a:t>будущее» </a:t>
            </a:r>
            <a:r>
              <a:rPr sz="2400" b="1" dirty="0">
                <a:latin typeface="Arial"/>
                <a:cs typeface="Arial"/>
              </a:rPr>
              <a:t>– </a:t>
            </a:r>
            <a:r>
              <a:rPr sz="2400" dirty="0">
                <a:latin typeface="Arial"/>
                <a:cs typeface="Arial"/>
              </a:rPr>
              <a:t>это  юридическое </a:t>
            </a:r>
            <a:r>
              <a:rPr sz="2400" spc="-5" dirty="0">
                <a:latin typeface="Arial"/>
                <a:cs typeface="Arial"/>
              </a:rPr>
              <a:t>лицо, осуществляющее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ресурсную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поддержку Проекта на </a:t>
            </a:r>
            <a:r>
              <a:rPr sz="2400" spc="-10" dirty="0">
                <a:latin typeface="Arial"/>
                <a:cs typeface="Arial"/>
              </a:rPr>
              <a:t>основании </a:t>
            </a:r>
            <a:r>
              <a:rPr sz="2400" spc="-5" dirty="0">
                <a:latin typeface="Arial"/>
                <a:cs typeface="Arial"/>
              </a:rPr>
              <a:t>соглашения </a:t>
            </a:r>
            <a:r>
              <a:rPr sz="2400" dirty="0">
                <a:latin typeface="Arial"/>
                <a:cs typeface="Arial"/>
              </a:rPr>
              <a:t>с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Союзом.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49556" y="9203004"/>
            <a:ext cx="2806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pPr marL="38100">
                <a:lnSpc>
                  <a:spcPts val="1614"/>
                </a:lnSpc>
              </a:pPr>
              <a:t>17</a:t>
            </a:fld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7447" y="9055607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2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4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3" y="240792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36878" y="456945"/>
            <a:ext cx="5852795" cy="1248410"/>
            <a:chOff x="1236878" y="456945"/>
            <a:chExt cx="5852795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6878" y="456945"/>
              <a:ext cx="5086858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878" y="1066495"/>
              <a:ext cx="5852795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1937" y="8629802"/>
            <a:ext cx="11767820" cy="1032510"/>
            <a:chOff x="-11937" y="8629802"/>
            <a:chExt cx="11767820" cy="1032510"/>
          </a:xfrm>
        </p:grpSpPr>
        <p:sp>
          <p:nvSpPr>
            <p:cNvPr id="7" name="object 7"/>
            <p:cNvSpPr/>
            <p:nvPr/>
          </p:nvSpPr>
          <p:spPr>
            <a:xfrm>
              <a:off x="762" y="9332213"/>
              <a:ext cx="11742420" cy="24765"/>
            </a:xfrm>
            <a:custGeom>
              <a:avLst/>
              <a:gdLst/>
              <a:ahLst/>
              <a:cxnLst/>
              <a:rect l="l" t="t" r="r" b="b"/>
              <a:pathLst>
                <a:path w="11742420" h="24765">
                  <a:moveTo>
                    <a:pt x="0" y="0"/>
                  </a:moveTo>
                  <a:lnTo>
                    <a:pt x="11742420" y="24383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783" y="8629802"/>
              <a:ext cx="4996180" cy="1032510"/>
            </a:xfrm>
            <a:custGeom>
              <a:avLst/>
              <a:gdLst/>
              <a:ahLst/>
              <a:cxnLst/>
              <a:rect l="l" t="t" r="r" b="b"/>
              <a:pathLst>
                <a:path w="4996180" h="1032509">
                  <a:moveTo>
                    <a:pt x="4954214" y="0"/>
                  </a:moveTo>
                  <a:lnTo>
                    <a:pt x="4939728" y="4381"/>
                  </a:lnTo>
                  <a:lnTo>
                    <a:pt x="4928074" y="14043"/>
                  </a:lnTo>
                  <a:lnTo>
                    <a:pt x="4921265" y="26971"/>
                  </a:lnTo>
                  <a:lnTo>
                    <a:pt x="4919815" y="41503"/>
                  </a:lnTo>
                  <a:lnTo>
                    <a:pt x="4924234" y="55981"/>
                  </a:lnTo>
                  <a:lnTo>
                    <a:pt x="4933862" y="67630"/>
                  </a:lnTo>
                  <a:lnTo>
                    <a:pt x="4946777" y="74434"/>
                  </a:lnTo>
                  <a:lnTo>
                    <a:pt x="4961310" y="75894"/>
                  </a:lnTo>
                  <a:lnTo>
                    <a:pt x="4975796" y="71513"/>
                  </a:lnTo>
                  <a:lnTo>
                    <a:pt x="4987450" y="61850"/>
                  </a:lnTo>
                  <a:lnTo>
                    <a:pt x="4992394" y="52463"/>
                  </a:lnTo>
                  <a:lnTo>
                    <a:pt x="4957635" y="52463"/>
                  </a:lnTo>
                  <a:lnTo>
                    <a:pt x="4949888" y="50164"/>
                  </a:lnTo>
                  <a:lnTo>
                    <a:pt x="4943284" y="37807"/>
                  </a:lnTo>
                  <a:lnTo>
                    <a:pt x="4945570" y="30111"/>
                  </a:lnTo>
                  <a:lnTo>
                    <a:pt x="4951666" y="26783"/>
                  </a:lnTo>
                  <a:lnTo>
                    <a:pt x="4957889" y="23443"/>
                  </a:lnTo>
                  <a:lnTo>
                    <a:pt x="4992368" y="23443"/>
                  </a:lnTo>
                  <a:lnTo>
                    <a:pt x="4991290" y="19913"/>
                  </a:lnTo>
                  <a:lnTo>
                    <a:pt x="4981662" y="8263"/>
                  </a:lnTo>
                  <a:lnTo>
                    <a:pt x="4968747" y="1460"/>
                  </a:lnTo>
                  <a:lnTo>
                    <a:pt x="4954214" y="0"/>
                  </a:lnTo>
                  <a:close/>
                </a:path>
                <a:path w="4996180" h="1032509">
                  <a:moveTo>
                    <a:pt x="4957889" y="23443"/>
                  </a:moveTo>
                  <a:lnTo>
                    <a:pt x="4951793" y="26771"/>
                  </a:lnTo>
                  <a:lnTo>
                    <a:pt x="4945570" y="30111"/>
                  </a:lnTo>
                  <a:lnTo>
                    <a:pt x="4943284" y="37807"/>
                  </a:lnTo>
                  <a:lnTo>
                    <a:pt x="4949888" y="50164"/>
                  </a:lnTo>
                  <a:lnTo>
                    <a:pt x="4957635" y="52463"/>
                  </a:lnTo>
                  <a:lnTo>
                    <a:pt x="4963731" y="49123"/>
                  </a:lnTo>
                  <a:lnTo>
                    <a:pt x="4969954" y="45795"/>
                  </a:lnTo>
                  <a:lnTo>
                    <a:pt x="4972240" y="38099"/>
                  </a:lnTo>
                  <a:lnTo>
                    <a:pt x="4965636" y="25742"/>
                  </a:lnTo>
                  <a:lnTo>
                    <a:pt x="4957889" y="23443"/>
                  </a:lnTo>
                  <a:close/>
                </a:path>
                <a:path w="4996180" h="1032509">
                  <a:moveTo>
                    <a:pt x="4992368" y="23443"/>
                  </a:moveTo>
                  <a:lnTo>
                    <a:pt x="4957889" y="23443"/>
                  </a:lnTo>
                  <a:lnTo>
                    <a:pt x="4965636" y="25742"/>
                  </a:lnTo>
                  <a:lnTo>
                    <a:pt x="4972240" y="38099"/>
                  </a:lnTo>
                  <a:lnTo>
                    <a:pt x="4969954" y="45795"/>
                  </a:lnTo>
                  <a:lnTo>
                    <a:pt x="4963731" y="49123"/>
                  </a:lnTo>
                  <a:lnTo>
                    <a:pt x="4957635" y="52463"/>
                  </a:lnTo>
                  <a:lnTo>
                    <a:pt x="4992394" y="52463"/>
                  </a:lnTo>
                  <a:lnTo>
                    <a:pt x="4994259" y="48923"/>
                  </a:lnTo>
                  <a:lnTo>
                    <a:pt x="4995709" y="34390"/>
                  </a:lnTo>
                  <a:lnTo>
                    <a:pt x="4992368" y="23443"/>
                  </a:lnTo>
                  <a:close/>
                </a:path>
                <a:path w="4996180" h="1032509">
                  <a:moveTo>
                    <a:pt x="4890706" y="59524"/>
                  </a:moveTo>
                  <a:lnTo>
                    <a:pt x="4884610" y="62864"/>
                  </a:lnTo>
                  <a:lnTo>
                    <a:pt x="4878387" y="66192"/>
                  </a:lnTo>
                  <a:lnTo>
                    <a:pt x="4876101" y="73900"/>
                  </a:lnTo>
                  <a:lnTo>
                    <a:pt x="4882705" y="86245"/>
                  </a:lnTo>
                  <a:lnTo>
                    <a:pt x="4890452" y="88544"/>
                  </a:lnTo>
                  <a:lnTo>
                    <a:pt x="4902771" y="81876"/>
                  </a:lnTo>
                  <a:lnTo>
                    <a:pt x="4905184" y="74167"/>
                  </a:lnTo>
                  <a:lnTo>
                    <a:pt x="4901755" y="67995"/>
                  </a:lnTo>
                  <a:lnTo>
                    <a:pt x="4898453" y="61823"/>
                  </a:lnTo>
                  <a:lnTo>
                    <a:pt x="4890706" y="59524"/>
                  </a:lnTo>
                  <a:close/>
                </a:path>
                <a:path w="4996180" h="1032509">
                  <a:moveTo>
                    <a:pt x="4823650" y="95109"/>
                  </a:moveTo>
                  <a:lnTo>
                    <a:pt x="4817427" y="98335"/>
                  </a:lnTo>
                  <a:lnTo>
                    <a:pt x="4811077" y="101574"/>
                  </a:lnTo>
                  <a:lnTo>
                    <a:pt x="4808664" y="109232"/>
                  </a:lnTo>
                  <a:lnTo>
                    <a:pt x="4811966" y="115455"/>
                  </a:lnTo>
                  <a:lnTo>
                    <a:pt x="4815141" y="121691"/>
                  </a:lnTo>
                  <a:lnTo>
                    <a:pt x="4822761" y="124129"/>
                  </a:lnTo>
                  <a:lnTo>
                    <a:pt x="4828984" y="120903"/>
                  </a:lnTo>
                  <a:lnTo>
                    <a:pt x="4829111" y="120890"/>
                  </a:lnTo>
                  <a:lnTo>
                    <a:pt x="4835334" y="117665"/>
                  </a:lnTo>
                  <a:lnTo>
                    <a:pt x="4837747" y="110007"/>
                  </a:lnTo>
                  <a:lnTo>
                    <a:pt x="4834445" y="103771"/>
                  </a:lnTo>
                  <a:lnTo>
                    <a:pt x="4831270" y="97548"/>
                  </a:lnTo>
                  <a:lnTo>
                    <a:pt x="4823650" y="95109"/>
                  </a:lnTo>
                  <a:close/>
                </a:path>
                <a:path w="4996180" h="1032509">
                  <a:moveTo>
                    <a:pt x="4755832" y="130009"/>
                  </a:moveTo>
                  <a:lnTo>
                    <a:pt x="4743386" y="136473"/>
                  </a:lnTo>
                  <a:lnTo>
                    <a:pt x="4740973" y="144144"/>
                  </a:lnTo>
                  <a:lnTo>
                    <a:pt x="4747323" y="156590"/>
                  </a:lnTo>
                  <a:lnTo>
                    <a:pt x="4755070" y="159029"/>
                  </a:lnTo>
                  <a:lnTo>
                    <a:pt x="4767516" y="152577"/>
                  </a:lnTo>
                  <a:lnTo>
                    <a:pt x="4769929" y="144906"/>
                  </a:lnTo>
                  <a:lnTo>
                    <a:pt x="4766754" y="138683"/>
                  </a:lnTo>
                  <a:lnTo>
                    <a:pt x="4763452" y="132447"/>
                  </a:lnTo>
                  <a:lnTo>
                    <a:pt x="4755832" y="130009"/>
                  </a:lnTo>
                  <a:close/>
                </a:path>
                <a:path w="4996180" h="1032509">
                  <a:moveTo>
                    <a:pt x="4687887" y="163994"/>
                  </a:moveTo>
                  <a:lnTo>
                    <a:pt x="4675314" y="170255"/>
                  </a:lnTo>
                  <a:lnTo>
                    <a:pt x="4672647" y="177875"/>
                  </a:lnTo>
                  <a:lnTo>
                    <a:pt x="4678997" y="190436"/>
                  </a:lnTo>
                  <a:lnTo>
                    <a:pt x="4686617" y="193001"/>
                  </a:lnTo>
                  <a:lnTo>
                    <a:pt x="4692840" y="189864"/>
                  </a:lnTo>
                  <a:lnTo>
                    <a:pt x="4699190" y="186740"/>
                  </a:lnTo>
                  <a:lnTo>
                    <a:pt x="4701730" y="179120"/>
                  </a:lnTo>
                  <a:lnTo>
                    <a:pt x="4698555" y="172833"/>
                  </a:lnTo>
                  <a:lnTo>
                    <a:pt x="4695507" y="166560"/>
                  </a:lnTo>
                  <a:lnTo>
                    <a:pt x="4687887" y="163994"/>
                  </a:lnTo>
                  <a:close/>
                </a:path>
                <a:path w="4996180" h="1032509">
                  <a:moveTo>
                    <a:pt x="4619561" y="197522"/>
                  </a:moveTo>
                  <a:lnTo>
                    <a:pt x="4613338" y="200545"/>
                  </a:lnTo>
                  <a:lnTo>
                    <a:pt x="4606988" y="203567"/>
                  </a:lnTo>
                  <a:lnTo>
                    <a:pt x="4604194" y="211149"/>
                  </a:lnTo>
                  <a:lnTo>
                    <a:pt x="4610290" y="223811"/>
                  </a:lnTo>
                  <a:lnTo>
                    <a:pt x="4617910" y="226504"/>
                  </a:lnTo>
                  <a:lnTo>
                    <a:pt x="4624133" y="223481"/>
                  </a:lnTo>
                  <a:lnTo>
                    <a:pt x="4624260" y="223468"/>
                  </a:lnTo>
                  <a:lnTo>
                    <a:pt x="4630610" y="220446"/>
                  </a:lnTo>
                  <a:lnTo>
                    <a:pt x="4633277" y="212864"/>
                  </a:lnTo>
                  <a:lnTo>
                    <a:pt x="4627181" y="200202"/>
                  </a:lnTo>
                  <a:lnTo>
                    <a:pt x="4619561" y="197522"/>
                  </a:lnTo>
                  <a:close/>
                </a:path>
                <a:path w="4996180" h="1032509">
                  <a:moveTo>
                    <a:pt x="4550727" y="230212"/>
                  </a:moveTo>
                  <a:lnTo>
                    <a:pt x="4538027" y="236270"/>
                  </a:lnTo>
                  <a:lnTo>
                    <a:pt x="4535360" y="243839"/>
                  </a:lnTo>
                  <a:lnTo>
                    <a:pt x="4541456" y="256501"/>
                  </a:lnTo>
                  <a:lnTo>
                    <a:pt x="4548949" y="259193"/>
                  </a:lnTo>
                  <a:lnTo>
                    <a:pt x="4561649" y="253148"/>
                  </a:lnTo>
                  <a:lnTo>
                    <a:pt x="4564316" y="245566"/>
                  </a:lnTo>
                  <a:lnTo>
                    <a:pt x="4561395" y="239229"/>
                  </a:lnTo>
                  <a:lnTo>
                    <a:pt x="4558347" y="232904"/>
                  </a:lnTo>
                  <a:lnTo>
                    <a:pt x="4550727" y="230212"/>
                  </a:lnTo>
                  <a:close/>
                </a:path>
                <a:path w="4996180" h="1032509">
                  <a:moveTo>
                    <a:pt x="4481766" y="262153"/>
                  </a:moveTo>
                  <a:lnTo>
                    <a:pt x="4475416" y="265086"/>
                  </a:lnTo>
                  <a:lnTo>
                    <a:pt x="4468939" y="267995"/>
                  </a:lnTo>
                  <a:lnTo>
                    <a:pt x="4466145" y="275538"/>
                  </a:lnTo>
                  <a:lnTo>
                    <a:pt x="4471987" y="288289"/>
                  </a:lnTo>
                  <a:lnTo>
                    <a:pt x="4479607" y="291096"/>
                  </a:lnTo>
                  <a:lnTo>
                    <a:pt x="4492307" y="285254"/>
                  </a:lnTo>
                  <a:lnTo>
                    <a:pt x="4495101" y="277723"/>
                  </a:lnTo>
                  <a:lnTo>
                    <a:pt x="4489259" y="264959"/>
                  </a:lnTo>
                  <a:lnTo>
                    <a:pt x="4481766" y="262153"/>
                  </a:lnTo>
                  <a:close/>
                </a:path>
                <a:path w="4996180" h="1032509">
                  <a:moveTo>
                    <a:pt x="4412551" y="293636"/>
                  </a:moveTo>
                  <a:lnTo>
                    <a:pt x="4406201" y="296443"/>
                  </a:lnTo>
                  <a:lnTo>
                    <a:pt x="4399724" y="299275"/>
                  </a:lnTo>
                  <a:lnTo>
                    <a:pt x="4396803" y="306768"/>
                  </a:lnTo>
                  <a:lnTo>
                    <a:pt x="4402391" y="319607"/>
                  </a:lnTo>
                  <a:lnTo>
                    <a:pt x="4409884" y="322541"/>
                  </a:lnTo>
                  <a:lnTo>
                    <a:pt x="4422711" y="316902"/>
                  </a:lnTo>
                  <a:lnTo>
                    <a:pt x="4425632" y="309409"/>
                  </a:lnTo>
                  <a:lnTo>
                    <a:pt x="4420044" y="296557"/>
                  </a:lnTo>
                  <a:lnTo>
                    <a:pt x="4412551" y="293636"/>
                  </a:lnTo>
                  <a:close/>
                </a:path>
                <a:path w="4996180" h="1032509">
                  <a:moveTo>
                    <a:pt x="4342701" y="324027"/>
                  </a:moveTo>
                  <a:lnTo>
                    <a:pt x="4329747" y="329678"/>
                  </a:lnTo>
                  <a:lnTo>
                    <a:pt x="4326826" y="337159"/>
                  </a:lnTo>
                  <a:lnTo>
                    <a:pt x="4329747" y="343585"/>
                  </a:lnTo>
                  <a:lnTo>
                    <a:pt x="4332541" y="350011"/>
                  </a:lnTo>
                  <a:lnTo>
                    <a:pt x="4340034" y="352932"/>
                  </a:lnTo>
                  <a:lnTo>
                    <a:pt x="4352861" y="347293"/>
                  </a:lnTo>
                  <a:lnTo>
                    <a:pt x="4355782" y="339800"/>
                  </a:lnTo>
                  <a:lnTo>
                    <a:pt x="4350194" y="326961"/>
                  </a:lnTo>
                  <a:lnTo>
                    <a:pt x="4342701" y="324027"/>
                  </a:lnTo>
                  <a:close/>
                </a:path>
                <a:path w="4996180" h="1032509">
                  <a:moveTo>
                    <a:pt x="4272851" y="353961"/>
                  </a:moveTo>
                  <a:lnTo>
                    <a:pt x="4266374" y="356666"/>
                  </a:lnTo>
                  <a:lnTo>
                    <a:pt x="4266247" y="356679"/>
                  </a:lnTo>
                  <a:lnTo>
                    <a:pt x="4259897" y="359384"/>
                  </a:lnTo>
                  <a:lnTo>
                    <a:pt x="4256849" y="366826"/>
                  </a:lnTo>
                  <a:lnTo>
                    <a:pt x="4262183" y="379767"/>
                  </a:lnTo>
                  <a:lnTo>
                    <a:pt x="4269676" y="382815"/>
                  </a:lnTo>
                  <a:lnTo>
                    <a:pt x="4282630" y="377392"/>
                  </a:lnTo>
                  <a:lnTo>
                    <a:pt x="4285678" y="369950"/>
                  </a:lnTo>
                  <a:lnTo>
                    <a:pt x="4283011" y="363473"/>
                  </a:lnTo>
                  <a:lnTo>
                    <a:pt x="4280217" y="357009"/>
                  </a:lnTo>
                  <a:lnTo>
                    <a:pt x="4272851" y="353961"/>
                  </a:lnTo>
                  <a:close/>
                </a:path>
                <a:path w="4996180" h="1032509">
                  <a:moveTo>
                    <a:pt x="4202493" y="383298"/>
                  </a:moveTo>
                  <a:lnTo>
                    <a:pt x="4189539" y="388721"/>
                  </a:lnTo>
                  <a:lnTo>
                    <a:pt x="4186491" y="396163"/>
                  </a:lnTo>
                  <a:lnTo>
                    <a:pt x="4191825" y="409104"/>
                  </a:lnTo>
                  <a:lnTo>
                    <a:pt x="4199318" y="412152"/>
                  </a:lnTo>
                  <a:lnTo>
                    <a:pt x="4212272" y="406729"/>
                  </a:lnTo>
                  <a:lnTo>
                    <a:pt x="4215320" y="399287"/>
                  </a:lnTo>
                  <a:lnTo>
                    <a:pt x="4212653" y="392823"/>
                  </a:lnTo>
                  <a:lnTo>
                    <a:pt x="4209859" y="386346"/>
                  </a:lnTo>
                  <a:lnTo>
                    <a:pt x="4202493" y="383298"/>
                  </a:lnTo>
                  <a:close/>
                </a:path>
                <a:path w="4996180" h="1032509">
                  <a:moveTo>
                    <a:pt x="4131881" y="411619"/>
                  </a:moveTo>
                  <a:lnTo>
                    <a:pt x="4118927" y="416813"/>
                  </a:lnTo>
                  <a:lnTo>
                    <a:pt x="4115625" y="424205"/>
                  </a:lnTo>
                  <a:lnTo>
                    <a:pt x="4118292" y="430720"/>
                  </a:lnTo>
                  <a:lnTo>
                    <a:pt x="4120832" y="437235"/>
                  </a:lnTo>
                  <a:lnTo>
                    <a:pt x="4128198" y="440422"/>
                  </a:lnTo>
                  <a:lnTo>
                    <a:pt x="4141279" y="435228"/>
                  </a:lnTo>
                  <a:lnTo>
                    <a:pt x="4144454" y="427837"/>
                  </a:lnTo>
                  <a:lnTo>
                    <a:pt x="4141914" y="421322"/>
                  </a:lnTo>
                  <a:lnTo>
                    <a:pt x="4139247" y="414807"/>
                  </a:lnTo>
                  <a:lnTo>
                    <a:pt x="4131881" y="411619"/>
                  </a:lnTo>
                  <a:close/>
                </a:path>
                <a:path w="4996180" h="1032509">
                  <a:moveTo>
                    <a:pt x="4061142" y="439521"/>
                  </a:moveTo>
                  <a:lnTo>
                    <a:pt x="4054665" y="442023"/>
                  </a:lnTo>
                  <a:lnTo>
                    <a:pt x="4048061" y="444537"/>
                  </a:lnTo>
                  <a:lnTo>
                    <a:pt x="4044759" y="451878"/>
                  </a:lnTo>
                  <a:lnTo>
                    <a:pt x="4049839" y="464984"/>
                  </a:lnTo>
                  <a:lnTo>
                    <a:pt x="4057078" y="468261"/>
                  </a:lnTo>
                  <a:lnTo>
                    <a:pt x="4070286" y="463232"/>
                  </a:lnTo>
                  <a:lnTo>
                    <a:pt x="4073461" y="455891"/>
                  </a:lnTo>
                  <a:lnTo>
                    <a:pt x="4071048" y="449351"/>
                  </a:lnTo>
                  <a:lnTo>
                    <a:pt x="4068508" y="442797"/>
                  </a:lnTo>
                  <a:lnTo>
                    <a:pt x="4061142" y="439521"/>
                  </a:lnTo>
                  <a:close/>
                </a:path>
                <a:path w="4996180" h="1032509">
                  <a:moveTo>
                    <a:pt x="3989895" y="466597"/>
                  </a:moveTo>
                  <a:lnTo>
                    <a:pt x="3983418" y="469112"/>
                  </a:lnTo>
                  <a:lnTo>
                    <a:pt x="3976814" y="471626"/>
                  </a:lnTo>
                  <a:lnTo>
                    <a:pt x="3973512" y="478967"/>
                  </a:lnTo>
                  <a:lnTo>
                    <a:pt x="3976052" y="485520"/>
                  </a:lnTo>
                  <a:lnTo>
                    <a:pt x="3978465" y="492073"/>
                  </a:lnTo>
                  <a:lnTo>
                    <a:pt x="3985831" y="495350"/>
                  </a:lnTo>
                  <a:lnTo>
                    <a:pt x="3999039" y="490321"/>
                  </a:lnTo>
                  <a:lnTo>
                    <a:pt x="4002214" y="482980"/>
                  </a:lnTo>
                  <a:lnTo>
                    <a:pt x="3999801" y="476427"/>
                  </a:lnTo>
                  <a:lnTo>
                    <a:pt x="3997261" y="469886"/>
                  </a:lnTo>
                  <a:lnTo>
                    <a:pt x="3989895" y="466597"/>
                  </a:lnTo>
                  <a:close/>
                </a:path>
                <a:path w="4996180" h="1032509">
                  <a:moveTo>
                    <a:pt x="3918648" y="493000"/>
                  </a:moveTo>
                  <a:lnTo>
                    <a:pt x="3905440" y="497801"/>
                  </a:lnTo>
                  <a:lnTo>
                    <a:pt x="3902011" y="505078"/>
                  </a:lnTo>
                  <a:lnTo>
                    <a:pt x="3906837" y="518273"/>
                  </a:lnTo>
                  <a:lnTo>
                    <a:pt x="3914076" y="521677"/>
                  </a:lnTo>
                  <a:lnTo>
                    <a:pt x="3927284" y="516889"/>
                  </a:lnTo>
                  <a:lnTo>
                    <a:pt x="3930713" y="509599"/>
                  </a:lnTo>
                  <a:lnTo>
                    <a:pt x="3925887" y="496417"/>
                  </a:lnTo>
                  <a:lnTo>
                    <a:pt x="3918648" y="493000"/>
                  </a:lnTo>
                  <a:close/>
                </a:path>
                <a:path w="4996180" h="1032509">
                  <a:moveTo>
                    <a:pt x="3847147" y="518985"/>
                  </a:moveTo>
                  <a:lnTo>
                    <a:pt x="3833939" y="523557"/>
                  </a:lnTo>
                  <a:lnTo>
                    <a:pt x="3830383" y="530796"/>
                  </a:lnTo>
                  <a:lnTo>
                    <a:pt x="3834955" y="544054"/>
                  </a:lnTo>
                  <a:lnTo>
                    <a:pt x="3842194" y="547572"/>
                  </a:lnTo>
                  <a:lnTo>
                    <a:pt x="3855529" y="542988"/>
                  </a:lnTo>
                  <a:lnTo>
                    <a:pt x="3858958" y="535761"/>
                  </a:lnTo>
                  <a:lnTo>
                    <a:pt x="3854386" y="522503"/>
                  </a:lnTo>
                  <a:lnTo>
                    <a:pt x="3847147" y="518985"/>
                  </a:lnTo>
                  <a:close/>
                </a:path>
                <a:path w="4996180" h="1032509">
                  <a:moveTo>
                    <a:pt x="3775138" y="543800"/>
                  </a:moveTo>
                  <a:lnTo>
                    <a:pt x="3761803" y="548385"/>
                  </a:lnTo>
                  <a:lnTo>
                    <a:pt x="3758374" y="555611"/>
                  </a:lnTo>
                  <a:lnTo>
                    <a:pt x="3762946" y="568883"/>
                  </a:lnTo>
                  <a:lnTo>
                    <a:pt x="3770185" y="572401"/>
                  </a:lnTo>
                  <a:lnTo>
                    <a:pt x="3783393" y="567816"/>
                  </a:lnTo>
                  <a:lnTo>
                    <a:pt x="3786949" y="560590"/>
                  </a:lnTo>
                  <a:lnTo>
                    <a:pt x="3782377" y="547318"/>
                  </a:lnTo>
                  <a:lnTo>
                    <a:pt x="3775138" y="543800"/>
                  </a:lnTo>
                  <a:close/>
                </a:path>
                <a:path w="4996180" h="1032509">
                  <a:moveTo>
                    <a:pt x="3703129" y="568235"/>
                  </a:moveTo>
                  <a:lnTo>
                    <a:pt x="3696525" y="570420"/>
                  </a:lnTo>
                  <a:lnTo>
                    <a:pt x="3689794" y="572617"/>
                  </a:lnTo>
                  <a:lnTo>
                    <a:pt x="3686111" y="579792"/>
                  </a:lnTo>
                  <a:lnTo>
                    <a:pt x="3688397" y="586460"/>
                  </a:lnTo>
                  <a:lnTo>
                    <a:pt x="3690556" y="593115"/>
                  </a:lnTo>
                  <a:lnTo>
                    <a:pt x="3697668" y="596747"/>
                  </a:lnTo>
                  <a:lnTo>
                    <a:pt x="3711003" y="592378"/>
                  </a:lnTo>
                  <a:lnTo>
                    <a:pt x="3714686" y="585202"/>
                  </a:lnTo>
                  <a:lnTo>
                    <a:pt x="3710368" y="571867"/>
                  </a:lnTo>
                  <a:lnTo>
                    <a:pt x="3703129" y="568235"/>
                  </a:lnTo>
                  <a:close/>
                </a:path>
                <a:path w="4996180" h="1032509">
                  <a:moveTo>
                    <a:pt x="3630739" y="591933"/>
                  </a:moveTo>
                  <a:lnTo>
                    <a:pt x="3617277" y="596315"/>
                  </a:lnTo>
                  <a:lnTo>
                    <a:pt x="3613721" y="603490"/>
                  </a:lnTo>
                  <a:lnTo>
                    <a:pt x="3618039" y="616825"/>
                  </a:lnTo>
                  <a:lnTo>
                    <a:pt x="3625278" y="620458"/>
                  </a:lnTo>
                  <a:lnTo>
                    <a:pt x="3638613" y="616076"/>
                  </a:lnTo>
                  <a:lnTo>
                    <a:pt x="3642169" y="608901"/>
                  </a:lnTo>
                  <a:lnTo>
                    <a:pt x="3637851" y="595566"/>
                  </a:lnTo>
                  <a:lnTo>
                    <a:pt x="3630739" y="591933"/>
                  </a:lnTo>
                  <a:close/>
                </a:path>
                <a:path w="4996180" h="1032509">
                  <a:moveTo>
                    <a:pt x="3558222" y="614870"/>
                  </a:moveTo>
                  <a:lnTo>
                    <a:pt x="3544760" y="619048"/>
                  </a:lnTo>
                  <a:lnTo>
                    <a:pt x="3541077" y="626173"/>
                  </a:lnTo>
                  <a:lnTo>
                    <a:pt x="3543109" y="632866"/>
                  </a:lnTo>
                  <a:lnTo>
                    <a:pt x="3545268" y="639571"/>
                  </a:lnTo>
                  <a:lnTo>
                    <a:pt x="3552380" y="643305"/>
                  </a:lnTo>
                  <a:lnTo>
                    <a:pt x="3558984" y="641209"/>
                  </a:lnTo>
                  <a:lnTo>
                    <a:pt x="3559111" y="641209"/>
                  </a:lnTo>
                  <a:lnTo>
                    <a:pt x="3565715" y="639114"/>
                  </a:lnTo>
                  <a:lnTo>
                    <a:pt x="3569525" y="631989"/>
                  </a:lnTo>
                  <a:lnTo>
                    <a:pt x="3567366" y="625296"/>
                  </a:lnTo>
                  <a:lnTo>
                    <a:pt x="3565334" y="618603"/>
                  </a:lnTo>
                  <a:lnTo>
                    <a:pt x="3558222" y="614870"/>
                  </a:lnTo>
                  <a:close/>
                </a:path>
                <a:path w="4996180" h="1032509">
                  <a:moveTo>
                    <a:pt x="3485578" y="637399"/>
                  </a:moveTo>
                  <a:lnTo>
                    <a:pt x="3472116" y="641400"/>
                  </a:lnTo>
                  <a:lnTo>
                    <a:pt x="3468306" y="648461"/>
                  </a:lnTo>
                  <a:lnTo>
                    <a:pt x="3470211" y="655192"/>
                  </a:lnTo>
                  <a:lnTo>
                    <a:pt x="3472243" y="661910"/>
                  </a:lnTo>
                  <a:lnTo>
                    <a:pt x="3479355" y="665746"/>
                  </a:lnTo>
                  <a:lnTo>
                    <a:pt x="3492817" y="661758"/>
                  </a:lnTo>
                  <a:lnTo>
                    <a:pt x="3496627" y="654684"/>
                  </a:lnTo>
                  <a:lnTo>
                    <a:pt x="3492563" y="641235"/>
                  </a:lnTo>
                  <a:lnTo>
                    <a:pt x="3485578" y="637399"/>
                  </a:lnTo>
                  <a:close/>
                </a:path>
                <a:path w="4996180" h="1032509">
                  <a:moveTo>
                    <a:pt x="3412426" y="658875"/>
                  </a:moveTo>
                  <a:lnTo>
                    <a:pt x="3398964" y="662876"/>
                  </a:lnTo>
                  <a:lnTo>
                    <a:pt x="3395154" y="669937"/>
                  </a:lnTo>
                  <a:lnTo>
                    <a:pt x="3397059" y="676668"/>
                  </a:lnTo>
                  <a:lnTo>
                    <a:pt x="3399091" y="683386"/>
                  </a:lnTo>
                  <a:lnTo>
                    <a:pt x="3406203" y="687222"/>
                  </a:lnTo>
                  <a:lnTo>
                    <a:pt x="3419665" y="683234"/>
                  </a:lnTo>
                  <a:lnTo>
                    <a:pt x="3423475" y="676160"/>
                  </a:lnTo>
                  <a:lnTo>
                    <a:pt x="3421443" y="669442"/>
                  </a:lnTo>
                  <a:lnTo>
                    <a:pt x="3419538" y="662711"/>
                  </a:lnTo>
                  <a:lnTo>
                    <a:pt x="3412426" y="658875"/>
                  </a:lnTo>
                  <a:close/>
                </a:path>
                <a:path w="4996180" h="1032509">
                  <a:moveTo>
                    <a:pt x="3339401" y="679906"/>
                  </a:moveTo>
                  <a:lnTo>
                    <a:pt x="3325812" y="683691"/>
                  </a:lnTo>
                  <a:lnTo>
                    <a:pt x="3321875" y="690689"/>
                  </a:lnTo>
                  <a:lnTo>
                    <a:pt x="3325685" y="704201"/>
                  </a:lnTo>
                  <a:lnTo>
                    <a:pt x="3332670" y="708151"/>
                  </a:lnTo>
                  <a:lnTo>
                    <a:pt x="3346259" y="704367"/>
                  </a:lnTo>
                  <a:lnTo>
                    <a:pt x="3350196" y="697356"/>
                  </a:lnTo>
                  <a:lnTo>
                    <a:pt x="3346386" y="683843"/>
                  </a:lnTo>
                  <a:lnTo>
                    <a:pt x="3339401" y="679906"/>
                  </a:lnTo>
                  <a:close/>
                </a:path>
                <a:path w="4996180" h="1032509">
                  <a:moveTo>
                    <a:pt x="3265868" y="700315"/>
                  </a:moveTo>
                  <a:lnTo>
                    <a:pt x="3252406" y="704100"/>
                  </a:lnTo>
                  <a:lnTo>
                    <a:pt x="3248469" y="711110"/>
                  </a:lnTo>
                  <a:lnTo>
                    <a:pt x="3250374" y="717854"/>
                  </a:lnTo>
                  <a:lnTo>
                    <a:pt x="3252152" y="724610"/>
                  </a:lnTo>
                  <a:lnTo>
                    <a:pt x="3259264" y="728560"/>
                  </a:lnTo>
                  <a:lnTo>
                    <a:pt x="3272726" y="724775"/>
                  </a:lnTo>
                  <a:lnTo>
                    <a:pt x="3276663" y="717778"/>
                  </a:lnTo>
                  <a:lnTo>
                    <a:pt x="3274758" y="711021"/>
                  </a:lnTo>
                  <a:lnTo>
                    <a:pt x="3272980" y="704265"/>
                  </a:lnTo>
                  <a:lnTo>
                    <a:pt x="3265868" y="700315"/>
                  </a:lnTo>
                  <a:close/>
                </a:path>
                <a:path w="4996180" h="1032509">
                  <a:moveTo>
                    <a:pt x="3192462" y="719848"/>
                  </a:moveTo>
                  <a:lnTo>
                    <a:pt x="3178873" y="723417"/>
                  </a:lnTo>
                  <a:lnTo>
                    <a:pt x="3174809" y="730363"/>
                  </a:lnTo>
                  <a:lnTo>
                    <a:pt x="3178365" y="743927"/>
                  </a:lnTo>
                  <a:lnTo>
                    <a:pt x="3185350" y="747978"/>
                  </a:lnTo>
                  <a:lnTo>
                    <a:pt x="3198939" y="744410"/>
                  </a:lnTo>
                  <a:lnTo>
                    <a:pt x="3203003" y="737463"/>
                  </a:lnTo>
                  <a:lnTo>
                    <a:pt x="3199447" y="723899"/>
                  </a:lnTo>
                  <a:lnTo>
                    <a:pt x="3192462" y="719848"/>
                  </a:lnTo>
                  <a:close/>
                </a:path>
                <a:path w="4996180" h="1032509">
                  <a:moveTo>
                    <a:pt x="3118802" y="738987"/>
                  </a:moveTo>
                  <a:lnTo>
                    <a:pt x="3105213" y="742365"/>
                  </a:lnTo>
                  <a:lnTo>
                    <a:pt x="3101022" y="749248"/>
                  </a:lnTo>
                  <a:lnTo>
                    <a:pt x="3102800" y="756056"/>
                  </a:lnTo>
                  <a:lnTo>
                    <a:pt x="3104451" y="762875"/>
                  </a:lnTo>
                  <a:lnTo>
                    <a:pt x="3111309" y="767028"/>
                  </a:lnTo>
                  <a:lnTo>
                    <a:pt x="3124898" y="763650"/>
                  </a:lnTo>
                  <a:lnTo>
                    <a:pt x="3129089" y="756767"/>
                  </a:lnTo>
                  <a:lnTo>
                    <a:pt x="3125787" y="743152"/>
                  </a:lnTo>
                  <a:lnTo>
                    <a:pt x="3118802" y="738987"/>
                  </a:lnTo>
                  <a:close/>
                </a:path>
                <a:path w="4996180" h="1032509">
                  <a:moveTo>
                    <a:pt x="3044888" y="757237"/>
                  </a:moveTo>
                  <a:lnTo>
                    <a:pt x="3031172" y="760615"/>
                  </a:lnTo>
                  <a:lnTo>
                    <a:pt x="3027108" y="767498"/>
                  </a:lnTo>
                  <a:lnTo>
                    <a:pt x="3030410" y="781113"/>
                  </a:lnTo>
                  <a:lnTo>
                    <a:pt x="3037268" y="785266"/>
                  </a:lnTo>
                  <a:lnTo>
                    <a:pt x="3050984" y="781887"/>
                  </a:lnTo>
                  <a:lnTo>
                    <a:pt x="3055048" y="775004"/>
                  </a:lnTo>
                  <a:lnTo>
                    <a:pt x="3051746" y="761390"/>
                  </a:lnTo>
                  <a:lnTo>
                    <a:pt x="3044888" y="757237"/>
                  </a:lnTo>
                  <a:close/>
                </a:path>
                <a:path w="4996180" h="1032509">
                  <a:moveTo>
                    <a:pt x="2970974" y="774940"/>
                  </a:moveTo>
                  <a:lnTo>
                    <a:pt x="2957258" y="778103"/>
                  </a:lnTo>
                  <a:lnTo>
                    <a:pt x="2952940" y="784923"/>
                  </a:lnTo>
                  <a:lnTo>
                    <a:pt x="2954591" y="791755"/>
                  </a:lnTo>
                  <a:lnTo>
                    <a:pt x="2956115" y="798588"/>
                  </a:lnTo>
                  <a:lnTo>
                    <a:pt x="2962973" y="802855"/>
                  </a:lnTo>
                  <a:lnTo>
                    <a:pt x="2969704" y="801280"/>
                  </a:lnTo>
                  <a:lnTo>
                    <a:pt x="2976562" y="799693"/>
                  </a:lnTo>
                  <a:lnTo>
                    <a:pt x="2980880" y="792886"/>
                  </a:lnTo>
                  <a:lnTo>
                    <a:pt x="2979356" y="786040"/>
                  </a:lnTo>
                  <a:lnTo>
                    <a:pt x="2977705" y="779208"/>
                  </a:lnTo>
                  <a:lnTo>
                    <a:pt x="2970974" y="774940"/>
                  </a:lnTo>
                  <a:close/>
                </a:path>
                <a:path w="4996180" h="1032509">
                  <a:moveTo>
                    <a:pt x="2896679" y="792035"/>
                  </a:moveTo>
                  <a:lnTo>
                    <a:pt x="2882963" y="795197"/>
                  </a:lnTo>
                  <a:lnTo>
                    <a:pt x="2878645" y="802017"/>
                  </a:lnTo>
                  <a:lnTo>
                    <a:pt x="2880296" y="808849"/>
                  </a:lnTo>
                  <a:lnTo>
                    <a:pt x="2881820" y="815682"/>
                  </a:lnTo>
                  <a:lnTo>
                    <a:pt x="2888678" y="819949"/>
                  </a:lnTo>
                  <a:lnTo>
                    <a:pt x="2902394" y="816787"/>
                  </a:lnTo>
                  <a:lnTo>
                    <a:pt x="2906585" y="809980"/>
                  </a:lnTo>
                  <a:lnTo>
                    <a:pt x="2905061" y="803134"/>
                  </a:lnTo>
                  <a:lnTo>
                    <a:pt x="2903410" y="796302"/>
                  </a:lnTo>
                  <a:lnTo>
                    <a:pt x="2896679" y="792035"/>
                  </a:lnTo>
                  <a:close/>
                </a:path>
                <a:path w="4996180" h="1032509">
                  <a:moveTo>
                    <a:pt x="2822384" y="808227"/>
                  </a:moveTo>
                  <a:lnTo>
                    <a:pt x="2815526" y="809700"/>
                  </a:lnTo>
                  <a:lnTo>
                    <a:pt x="2815399" y="809713"/>
                  </a:lnTo>
                  <a:lnTo>
                    <a:pt x="2808541" y="811186"/>
                  </a:lnTo>
                  <a:lnTo>
                    <a:pt x="2804223" y="817943"/>
                  </a:lnTo>
                  <a:lnTo>
                    <a:pt x="2805747" y="824801"/>
                  </a:lnTo>
                  <a:lnTo>
                    <a:pt x="2807144" y="831659"/>
                  </a:lnTo>
                  <a:lnTo>
                    <a:pt x="2814002" y="836015"/>
                  </a:lnTo>
                  <a:lnTo>
                    <a:pt x="2827718" y="833056"/>
                  </a:lnTo>
                  <a:lnTo>
                    <a:pt x="2832036" y="826312"/>
                  </a:lnTo>
                  <a:lnTo>
                    <a:pt x="2830512" y="819454"/>
                  </a:lnTo>
                  <a:lnTo>
                    <a:pt x="2829115" y="812596"/>
                  </a:lnTo>
                  <a:lnTo>
                    <a:pt x="2822384" y="808227"/>
                  </a:lnTo>
                  <a:close/>
                </a:path>
                <a:path w="4996180" h="1032509">
                  <a:moveTo>
                    <a:pt x="2747962" y="824051"/>
                  </a:moveTo>
                  <a:lnTo>
                    <a:pt x="2734119" y="826820"/>
                  </a:lnTo>
                  <a:lnTo>
                    <a:pt x="2729674" y="833513"/>
                  </a:lnTo>
                  <a:lnTo>
                    <a:pt x="2732468" y="847267"/>
                  </a:lnTo>
                  <a:lnTo>
                    <a:pt x="2739199" y="851725"/>
                  </a:lnTo>
                  <a:lnTo>
                    <a:pt x="2752915" y="848956"/>
                  </a:lnTo>
                  <a:lnTo>
                    <a:pt x="2757360" y="842263"/>
                  </a:lnTo>
                  <a:lnTo>
                    <a:pt x="2755963" y="835392"/>
                  </a:lnTo>
                  <a:lnTo>
                    <a:pt x="2754693" y="828509"/>
                  </a:lnTo>
                  <a:lnTo>
                    <a:pt x="2747962" y="824051"/>
                  </a:lnTo>
                  <a:close/>
                </a:path>
                <a:path w="4996180" h="1032509">
                  <a:moveTo>
                    <a:pt x="2673159" y="838961"/>
                  </a:moveTo>
                  <a:lnTo>
                    <a:pt x="2659443" y="841730"/>
                  </a:lnTo>
                  <a:lnTo>
                    <a:pt x="2654998" y="848423"/>
                  </a:lnTo>
                  <a:lnTo>
                    <a:pt x="2656395" y="855293"/>
                  </a:lnTo>
                  <a:lnTo>
                    <a:pt x="2657665" y="862177"/>
                  </a:lnTo>
                  <a:lnTo>
                    <a:pt x="2664396" y="866634"/>
                  </a:lnTo>
                  <a:lnTo>
                    <a:pt x="2678239" y="863866"/>
                  </a:lnTo>
                  <a:lnTo>
                    <a:pt x="2682684" y="857173"/>
                  </a:lnTo>
                  <a:lnTo>
                    <a:pt x="2679890" y="843419"/>
                  </a:lnTo>
                  <a:lnTo>
                    <a:pt x="2673159" y="838961"/>
                  </a:lnTo>
                  <a:close/>
                </a:path>
                <a:path w="4996180" h="1032509">
                  <a:moveTo>
                    <a:pt x="2598483" y="853363"/>
                  </a:moveTo>
                  <a:lnTo>
                    <a:pt x="2584767" y="855941"/>
                  </a:lnTo>
                  <a:lnTo>
                    <a:pt x="2580195" y="862570"/>
                  </a:lnTo>
                  <a:lnTo>
                    <a:pt x="2582735" y="876363"/>
                  </a:lnTo>
                  <a:lnTo>
                    <a:pt x="2589339" y="880909"/>
                  </a:lnTo>
                  <a:lnTo>
                    <a:pt x="2603182" y="878331"/>
                  </a:lnTo>
                  <a:lnTo>
                    <a:pt x="2607754" y="871702"/>
                  </a:lnTo>
                  <a:lnTo>
                    <a:pt x="2605214" y="857910"/>
                  </a:lnTo>
                  <a:lnTo>
                    <a:pt x="2598483" y="853363"/>
                  </a:lnTo>
                  <a:close/>
                </a:path>
                <a:path w="4996180" h="1032509">
                  <a:moveTo>
                    <a:pt x="2523553" y="867193"/>
                  </a:moveTo>
                  <a:lnTo>
                    <a:pt x="2509710" y="869771"/>
                  </a:lnTo>
                  <a:lnTo>
                    <a:pt x="2505265" y="876401"/>
                  </a:lnTo>
                  <a:lnTo>
                    <a:pt x="2507805" y="890193"/>
                  </a:lnTo>
                  <a:lnTo>
                    <a:pt x="2514409" y="894740"/>
                  </a:lnTo>
                  <a:lnTo>
                    <a:pt x="2528252" y="892161"/>
                  </a:lnTo>
                  <a:lnTo>
                    <a:pt x="2532824" y="885532"/>
                  </a:lnTo>
                  <a:lnTo>
                    <a:pt x="2531427" y="878636"/>
                  </a:lnTo>
                  <a:lnTo>
                    <a:pt x="2530157" y="871740"/>
                  </a:lnTo>
                  <a:lnTo>
                    <a:pt x="2523553" y="867193"/>
                  </a:lnTo>
                  <a:close/>
                </a:path>
                <a:path w="4996180" h="1032509">
                  <a:moveTo>
                    <a:pt x="2448623" y="880160"/>
                  </a:moveTo>
                  <a:lnTo>
                    <a:pt x="2434780" y="882509"/>
                  </a:lnTo>
                  <a:lnTo>
                    <a:pt x="2430208" y="889063"/>
                  </a:lnTo>
                  <a:lnTo>
                    <a:pt x="2432494" y="902893"/>
                  </a:lnTo>
                  <a:lnTo>
                    <a:pt x="2439098" y="907554"/>
                  </a:lnTo>
                  <a:lnTo>
                    <a:pt x="2452941" y="905204"/>
                  </a:lnTo>
                  <a:lnTo>
                    <a:pt x="2457513" y="898638"/>
                  </a:lnTo>
                  <a:lnTo>
                    <a:pt x="2455227" y="884808"/>
                  </a:lnTo>
                  <a:lnTo>
                    <a:pt x="2448623" y="880160"/>
                  </a:lnTo>
                  <a:close/>
                </a:path>
                <a:path w="4996180" h="1032509">
                  <a:moveTo>
                    <a:pt x="2373693" y="892758"/>
                  </a:moveTo>
                  <a:lnTo>
                    <a:pt x="2359723" y="894905"/>
                  </a:lnTo>
                  <a:lnTo>
                    <a:pt x="2355024" y="901394"/>
                  </a:lnTo>
                  <a:lnTo>
                    <a:pt x="2356167" y="908329"/>
                  </a:lnTo>
                  <a:lnTo>
                    <a:pt x="2357183" y="915263"/>
                  </a:lnTo>
                  <a:lnTo>
                    <a:pt x="2363660" y="920013"/>
                  </a:lnTo>
                  <a:lnTo>
                    <a:pt x="2377503" y="917854"/>
                  </a:lnTo>
                  <a:lnTo>
                    <a:pt x="2382329" y="911364"/>
                  </a:lnTo>
                  <a:lnTo>
                    <a:pt x="2381186" y="904442"/>
                  </a:lnTo>
                  <a:lnTo>
                    <a:pt x="2380170" y="897508"/>
                  </a:lnTo>
                  <a:lnTo>
                    <a:pt x="2373693" y="892758"/>
                  </a:lnTo>
                  <a:close/>
                </a:path>
                <a:path w="4996180" h="1032509">
                  <a:moveTo>
                    <a:pt x="2298382" y="904379"/>
                  </a:moveTo>
                  <a:lnTo>
                    <a:pt x="2284412" y="906525"/>
                  </a:lnTo>
                  <a:lnTo>
                    <a:pt x="2279713" y="913015"/>
                  </a:lnTo>
                  <a:lnTo>
                    <a:pt x="2280729" y="919949"/>
                  </a:lnTo>
                  <a:lnTo>
                    <a:pt x="2281872" y="926883"/>
                  </a:lnTo>
                  <a:lnTo>
                    <a:pt x="2288349" y="931633"/>
                  </a:lnTo>
                  <a:lnTo>
                    <a:pt x="2295207" y="930554"/>
                  </a:lnTo>
                  <a:lnTo>
                    <a:pt x="2302192" y="929474"/>
                  </a:lnTo>
                  <a:lnTo>
                    <a:pt x="2307018" y="922984"/>
                  </a:lnTo>
                  <a:lnTo>
                    <a:pt x="2305875" y="916063"/>
                  </a:lnTo>
                  <a:lnTo>
                    <a:pt x="2304859" y="909129"/>
                  </a:lnTo>
                  <a:lnTo>
                    <a:pt x="2298382" y="904379"/>
                  </a:lnTo>
                  <a:close/>
                </a:path>
                <a:path w="4996180" h="1032509">
                  <a:moveTo>
                    <a:pt x="2223071" y="915555"/>
                  </a:moveTo>
                  <a:lnTo>
                    <a:pt x="2216213" y="916533"/>
                  </a:lnTo>
                  <a:lnTo>
                    <a:pt x="2216086" y="916533"/>
                  </a:lnTo>
                  <a:lnTo>
                    <a:pt x="2209228" y="917511"/>
                  </a:lnTo>
                  <a:lnTo>
                    <a:pt x="2204402" y="923937"/>
                  </a:lnTo>
                  <a:lnTo>
                    <a:pt x="2205291" y="930884"/>
                  </a:lnTo>
                  <a:lnTo>
                    <a:pt x="2206307" y="937831"/>
                  </a:lnTo>
                  <a:lnTo>
                    <a:pt x="2212784" y="942657"/>
                  </a:lnTo>
                  <a:lnTo>
                    <a:pt x="2219642" y="941679"/>
                  </a:lnTo>
                  <a:lnTo>
                    <a:pt x="2226627" y="940701"/>
                  </a:lnTo>
                  <a:lnTo>
                    <a:pt x="2231453" y="934275"/>
                  </a:lnTo>
                  <a:lnTo>
                    <a:pt x="2230564" y="927328"/>
                  </a:lnTo>
                  <a:lnTo>
                    <a:pt x="2229548" y="920381"/>
                  </a:lnTo>
                  <a:lnTo>
                    <a:pt x="2223071" y="915555"/>
                  </a:lnTo>
                  <a:close/>
                </a:path>
                <a:path w="4996180" h="1032509">
                  <a:moveTo>
                    <a:pt x="2147633" y="926121"/>
                  </a:moveTo>
                  <a:lnTo>
                    <a:pt x="2133663" y="928090"/>
                  </a:lnTo>
                  <a:lnTo>
                    <a:pt x="2128837" y="934503"/>
                  </a:lnTo>
                  <a:lnTo>
                    <a:pt x="2130869" y="948397"/>
                  </a:lnTo>
                  <a:lnTo>
                    <a:pt x="2137219" y="953236"/>
                  </a:lnTo>
                  <a:lnTo>
                    <a:pt x="2151189" y="951280"/>
                  </a:lnTo>
                  <a:lnTo>
                    <a:pt x="2156015" y="944854"/>
                  </a:lnTo>
                  <a:lnTo>
                    <a:pt x="2154999" y="937907"/>
                  </a:lnTo>
                  <a:lnTo>
                    <a:pt x="2154110" y="930960"/>
                  </a:lnTo>
                  <a:lnTo>
                    <a:pt x="2147633" y="926121"/>
                  </a:lnTo>
                  <a:close/>
                </a:path>
                <a:path w="4996180" h="1032509">
                  <a:moveTo>
                    <a:pt x="2072195" y="935837"/>
                  </a:moveTo>
                  <a:lnTo>
                    <a:pt x="2058225" y="937589"/>
                  </a:lnTo>
                  <a:lnTo>
                    <a:pt x="2053399" y="943939"/>
                  </a:lnTo>
                  <a:lnTo>
                    <a:pt x="2054161" y="950899"/>
                  </a:lnTo>
                  <a:lnTo>
                    <a:pt x="2055050" y="957859"/>
                  </a:lnTo>
                  <a:lnTo>
                    <a:pt x="2061400" y="962799"/>
                  </a:lnTo>
                  <a:lnTo>
                    <a:pt x="2075370" y="961046"/>
                  </a:lnTo>
                  <a:lnTo>
                    <a:pt x="2080323" y="954696"/>
                  </a:lnTo>
                  <a:lnTo>
                    <a:pt x="2078545" y="940777"/>
                  </a:lnTo>
                  <a:lnTo>
                    <a:pt x="2072195" y="935837"/>
                  </a:lnTo>
                  <a:close/>
                </a:path>
                <a:path w="4996180" h="1032509">
                  <a:moveTo>
                    <a:pt x="1996757" y="945209"/>
                  </a:moveTo>
                  <a:lnTo>
                    <a:pt x="1982787" y="946771"/>
                  </a:lnTo>
                  <a:lnTo>
                    <a:pt x="1977707" y="953058"/>
                  </a:lnTo>
                  <a:lnTo>
                    <a:pt x="1978596" y="960030"/>
                  </a:lnTo>
                  <a:lnTo>
                    <a:pt x="1979358" y="967003"/>
                  </a:lnTo>
                  <a:lnTo>
                    <a:pt x="1985581" y="972019"/>
                  </a:lnTo>
                  <a:lnTo>
                    <a:pt x="1999551" y="970457"/>
                  </a:lnTo>
                  <a:lnTo>
                    <a:pt x="2004631" y="964170"/>
                  </a:lnTo>
                  <a:lnTo>
                    <a:pt x="2003742" y="957198"/>
                  </a:lnTo>
                  <a:lnTo>
                    <a:pt x="2002980" y="950226"/>
                  </a:lnTo>
                  <a:lnTo>
                    <a:pt x="1996757" y="945209"/>
                  </a:lnTo>
                  <a:close/>
                </a:path>
                <a:path w="4996180" h="1032509">
                  <a:moveTo>
                    <a:pt x="1920938" y="953604"/>
                  </a:moveTo>
                  <a:lnTo>
                    <a:pt x="1906968" y="955166"/>
                  </a:lnTo>
                  <a:lnTo>
                    <a:pt x="1902015" y="961453"/>
                  </a:lnTo>
                  <a:lnTo>
                    <a:pt x="1903539" y="975385"/>
                  </a:lnTo>
                  <a:lnTo>
                    <a:pt x="1909889" y="980414"/>
                  </a:lnTo>
                  <a:lnTo>
                    <a:pt x="1916747" y="979626"/>
                  </a:lnTo>
                  <a:lnTo>
                    <a:pt x="1923859" y="978839"/>
                  </a:lnTo>
                  <a:lnTo>
                    <a:pt x="1928812" y="972565"/>
                  </a:lnTo>
                  <a:lnTo>
                    <a:pt x="1927288" y="958621"/>
                  </a:lnTo>
                  <a:lnTo>
                    <a:pt x="1920938" y="953604"/>
                  </a:lnTo>
                  <a:close/>
                </a:path>
                <a:path w="4996180" h="1032509">
                  <a:moveTo>
                    <a:pt x="1845373" y="961592"/>
                  </a:moveTo>
                  <a:lnTo>
                    <a:pt x="1831403" y="962926"/>
                  </a:lnTo>
                  <a:lnTo>
                    <a:pt x="1826323" y="969136"/>
                  </a:lnTo>
                  <a:lnTo>
                    <a:pt x="1827593" y="983093"/>
                  </a:lnTo>
                  <a:lnTo>
                    <a:pt x="1833816" y="988212"/>
                  </a:lnTo>
                  <a:lnTo>
                    <a:pt x="1847786" y="986878"/>
                  </a:lnTo>
                  <a:lnTo>
                    <a:pt x="1852866" y="980668"/>
                  </a:lnTo>
                  <a:lnTo>
                    <a:pt x="1851596" y="966710"/>
                  </a:lnTo>
                  <a:lnTo>
                    <a:pt x="1845373" y="961592"/>
                  </a:lnTo>
                  <a:close/>
                </a:path>
                <a:path w="4996180" h="1032509">
                  <a:moveTo>
                    <a:pt x="1769554" y="968831"/>
                  </a:moveTo>
                  <a:lnTo>
                    <a:pt x="1755457" y="970178"/>
                  </a:lnTo>
                  <a:lnTo>
                    <a:pt x="1750377" y="976375"/>
                  </a:lnTo>
                  <a:lnTo>
                    <a:pt x="1751012" y="983360"/>
                  </a:lnTo>
                  <a:lnTo>
                    <a:pt x="1751774" y="990345"/>
                  </a:lnTo>
                  <a:lnTo>
                    <a:pt x="1757870" y="995463"/>
                  </a:lnTo>
                  <a:lnTo>
                    <a:pt x="1771967" y="994117"/>
                  </a:lnTo>
                  <a:lnTo>
                    <a:pt x="1777047" y="987919"/>
                  </a:lnTo>
                  <a:lnTo>
                    <a:pt x="1776412" y="980934"/>
                  </a:lnTo>
                  <a:lnTo>
                    <a:pt x="1775650" y="973949"/>
                  </a:lnTo>
                  <a:lnTo>
                    <a:pt x="1769554" y="968831"/>
                  </a:lnTo>
                  <a:close/>
                </a:path>
                <a:path w="4996180" h="1032509">
                  <a:moveTo>
                    <a:pt x="1693735" y="975372"/>
                  </a:moveTo>
                  <a:lnTo>
                    <a:pt x="1679765" y="976515"/>
                  </a:lnTo>
                  <a:lnTo>
                    <a:pt x="1674558" y="982636"/>
                  </a:lnTo>
                  <a:lnTo>
                    <a:pt x="1675066" y="989634"/>
                  </a:lnTo>
                  <a:lnTo>
                    <a:pt x="1675701" y="996619"/>
                  </a:lnTo>
                  <a:lnTo>
                    <a:pt x="1681797" y="1001831"/>
                  </a:lnTo>
                  <a:lnTo>
                    <a:pt x="1695767" y="1000689"/>
                  </a:lnTo>
                  <a:lnTo>
                    <a:pt x="1700974" y="994562"/>
                  </a:lnTo>
                  <a:lnTo>
                    <a:pt x="1700466" y="987564"/>
                  </a:lnTo>
                  <a:lnTo>
                    <a:pt x="1699831" y="980579"/>
                  </a:lnTo>
                  <a:lnTo>
                    <a:pt x="1693735" y="975372"/>
                  </a:lnTo>
                  <a:close/>
                </a:path>
                <a:path w="4996180" h="1032509">
                  <a:moveTo>
                    <a:pt x="1617916" y="981582"/>
                  </a:moveTo>
                  <a:lnTo>
                    <a:pt x="1603946" y="982535"/>
                  </a:lnTo>
                  <a:lnTo>
                    <a:pt x="1598612" y="988580"/>
                  </a:lnTo>
                  <a:lnTo>
                    <a:pt x="1599628" y="1002580"/>
                  </a:lnTo>
                  <a:lnTo>
                    <a:pt x="1605597" y="1007872"/>
                  </a:lnTo>
                  <a:lnTo>
                    <a:pt x="1619694" y="1006930"/>
                  </a:lnTo>
                  <a:lnTo>
                    <a:pt x="1624901" y="1000876"/>
                  </a:lnTo>
                  <a:lnTo>
                    <a:pt x="1624520" y="993876"/>
                  </a:lnTo>
                  <a:lnTo>
                    <a:pt x="1624012" y="986878"/>
                  </a:lnTo>
                  <a:lnTo>
                    <a:pt x="1617916" y="981582"/>
                  </a:lnTo>
                  <a:close/>
                </a:path>
                <a:path w="4996180" h="1032509">
                  <a:moveTo>
                    <a:pt x="1541843" y="986675"/>
                  </a:moveTo>
                  <a:lnTo>
                    <a:pt x="1527873" y="987627"/>
                  </a:lnTo>
                  <a:lnTo>
                    <a:pt x="1522539" y="993673"/>
                  </a:lnTo>
                  <a:lnTo>
                    <a:pt x="1523555" y="1007673"/>
                  </a:lnTo>
                  <a:lnTo>
                    <a:pt x="1529524" y="1012965"/>
                  </a:lnTo>
                  <a:lnTo>
                    <a:pt x="1543621" y="1012023"/>
                  </a:lnTo>
                  <a:lnTo>
                    <a:pt x="1548828" y="1005969"/>
                  </a:lnTo>
                  <a:lnTo>
                    <a:pt x="1548447" y="998970"/>
                  </a:lnTo>
                  <a:lnTo>
                    <a:pt x="1547939" y="991971"/>
                  </a:lnTo>
                  <a:lnTo>
                    <a:pt x="1541843" y="986675"/>
                  </a:lnTo>
                  <a:close/>
                </a:path>
                <a:path w="4996180" h="1032509">
                  <a:moveTo>
                    <a:pt x="1466024" y="991501"/>
                  </a:moveTo>
                  <a:lnTo>
                    <a:pt x="1451927" y="992250"/>
                  </a:lnTo>
                  <a:lnTo>
                    <a:pt x="1446593" y="998225"/>
                  </a:lnTo>
                  <a:lnTo>
                    <a:pt x="1447355" y="1012235"/>
                  </a:lnTo>
                  <a:lnTo>
                    <a:pt x="1453324" y="1017611"/>
                  </a:lnTo>
                  <a:lnTo>
                    <a:pt x="1467294" y="1016865"/>
                  </a:lnTo>
                  <a:lnTo>
                    <a:pt x="1472755" y="1010886"/>
                  </a:lnTo>
                  <a:lnTo>
                    <a:pt x="1471993" y="996878"/>
                  </a:lnTo>
                  <a:lnTo>
                    <a:pt x="1466024" y="991501"/>
                  </a:lnTo>
                  <a:close/>
                </a:path>
                <a:path w="4996180" h="1032509">
                  <a:moveTo>
                    <a:pt x="1389824" y="995527"/>
                  </a:moveTo>
                  <a:lnTo>
                    <a:pt x="1375854" y="996263"/>
                  </a:lnTo>
                  <a:lnTo>
                    <a:pt x="1370520" y="1002248"/>
                  </a:lnTo>
                  <a:lnTo>
                    <a:pt x="1370901" y="1009252"/>
                  </a:lnTo>
                  <a:lnTo>
                    <a:pt x="1371155" y="1016256"/>
                  </a:lnTo>
                  <a:lnTo>
                    <a:pt x="1377251" y="1021632"/>
                  </a:lnTo>
                  <a:lnTo>
                    <a:pt x="1391221" y="1020887"/>
                  </a:lnTo>
                  <a:lnTo>
                    <a:pt x="1396555" y="1014908"/>
                  </a:lnTo>
                  <a:lnTo>
                    <a:pt x="1396174" y="1007903"/>
                  </a:lnTo>
                  <a:lnTo>
                    <a:pt x="1395920" y="1000900"/>
                  </a:lnTo>
                  <a:lnTo>
                    <a:pt x="1389824" y="995527"/>
                  </a:lnTo>
                  <a:close/>
                </a:path>
                <a:path w="4996180" h="1032509">
                  <a:moveTo>
                    <a:pt x="1313878" y="998933"/>
                  </a:moveTo>
                  <a:lnTo>
                    <a:pt x="1299908" y="999470"/>
                  </a:lnTo>
                  <a:lnTo>
                    <a:pt x="1294447" y="1005369"/>
                  </a:lnTo>
                  <a:lnTo>
                    <a:pt x="1294955" y="1019387"/>
                  </a:lnTo>
                  <a:lnTo>
                    <a:pt x="1300797" y="1024852"/>
                  </a:lnTo>
                  <a:lnTo>
                    <a:pt x="1314894" y="1024314"/>
                  </a:lnTo>
                  <a:lnTo>
                    <a:pt x="1320355" y="1018416"/>
                  </a:lnTo>
                  <a:lnTo>
                    <a:pt x="1319847" y="1004398"/>
                  </a:lnTo>
                  <a:lnTo>
                    <a:pt x="1313878" y="998933"/>
                  </a:lnTo>
                  <a:close/>
                </a:path>
                <a:path w="4996180" h="1032509">
                  <a:moveTo>
                    <a:pt x="1237805" y="1001832"/>
                  </a:moveTo>
                  <a:lnTo>
                    <a:pt x="1223708" y="1002371"/>
                  </a:lnTo>
                  <a:lnTo>
                    <a:pt x="1218247" y="1008269"/>
                  </a:lnTo>
                  <a:lnTo>
                    <a:pt x="1218755" y="1022287"/>
                  </a:lnTo>
                  <a:lnTo>
                    <a:pt x="1224724" y="1027752"/>
                  </a:lnTo>
                  <a:lnTo>
                    <a:pt x="1238694" y="1027214"/>
                  </a:lnTo>
                  <a:lnTo>
                    <a:pt x="1244155" y="1021314"/>
                  </a:lnTo>
                  <a:lnTo>
                    <a:pt x="1243647" y="1007297"/>
                  </a:lnTo>
                  <a:lnTo>
                    <a:pt x="1237805" y="1001832"/>
                  </a:lnTo>
                  <a:close/>
                </a:path>
                <a:path w="4996180" h="1032509">
                  <a:moveTo>
                    <a:pt x="1161732" y="1003846"/>
                  </a:moveTo>
                  <a:lnTo>
                    <a:pt x="1147635" y="1004187"/>
                  </a:lnTo>
                  <a:lnTo>
                    <a:pt x="1142174" y="1010009"/>
                  </a:lnTo>
                  <a:lnTo>
                    <a:pt x="1142428" y="1024033"/>
                  </a:lnTo>
                  <a:lnTo>
                    <a:pt x="1148270" y="1029579"/>
                  </a:lnTo>
                  <a:lnTo>
                    <a:pt x="1162367" y="1029239"/>
                  </a:lnTo>
                  <a:lnTo>
                    <a:pt x="1167828" y="1023417"/>
                  </a:lnTo>
                  <a:lnTo>
                    <a:pt x="1167574" y="1009393"/>
                  </a:lnTo>
                  <a:lnTo>
                    <a:pt x="1161732" y="1003846"/>
                  </a:lnTo>
                  <a:close/>
                </a:path>
                <a:path w="4996180" h="1032509">
                  <a:moveTo>
                    <a:pt x="1085723" y="1005544"/>
                  </a:moveTo>
                  <a:lnTo>
                    <a:pt x="1071664" y="1005671"/>
                  </a:lnTo>
                  <a:lnTo>
                    <a:pt x="1066250" y="1011179"/>
                  </a:lnTo>
                  <a:lnTo>
                    <a:pt x="1066152" y="1025436"/>
                  </a:lnTo>
                  <a:lnTo>
                    <a:pt x="1071892" y="1031070"/>
                  </a:lnTo>
                  <a:lnTo>
                    <a:pt x="1085951" y="1030944"/>
                  </a:lnTo>
                  <a:lnTo>
                    <a:pt x="1091577" y="1025207"/>
                  </a:lnTo>
                  <a:lnTo>
                    <a:pt x="1091450" y="1011179"/>
                  </a:lnTo>
                  <a:lnTo>
                    <a:pt x="1085723" y="1005544"/>
                  </a:lnTo>
                  <a:close/>
                </a:path>
                <a:path w="4996180" h="1032509">
                  <a:moveTo>
                    <a:pt x="1009497" y="1006228"/>
                  </a:moveTo>
                  <a:lnTo>
                    <a:pt x="995438" y="1006353"/>
                  </a:lnTo>
                  <a:lnTo>
                    <a:pt x="990037" y="1011861"/>
                  </a:lnTo>
                  <a:lnTo>
                    <a:pt x="989939" y="1026118"/>
                  </a:lnTo>
                  <a:lnTo>
                    <a:pt x="995667" y="1031752"/>
                  </a:lnTo>
                  <a:lnTo>
                    <a:pt x="1009726" y="1031626"/>
                  </a:lnTo>
                  <a:lnTo>
                    <a:pt x="1015365" y="1025890"/>
                  </a:lnTo>
                  <a:lnTo>
                    <a:pt x="1015238" y="1011861"/>
                  </a:lnTo>
                  <a:lnTo>
                    <a:pt x="1009497" y="1006228"/>
                  </a:lnTo>
                  <a:close/>
                </a:path>
                <a:path w="4996180" h="1032509">
                  <a:moveTo>
                    <a:pt x="919416" y="1006472"/>
                  </a:moveTo>
                  <a:lnTo>
                    <a:pt x="913688" y="1012122"/>
                  </a:lnTo>
                  <a:lnTo>
                    <a:pt x="913599" y="1026149"/>
                  </a:lnTo>
                  <a:lnTo>
                    <a:pt x="919251" y="1031870"/>
                  </a:lnTo>
                  <a:lnTo>
                    <a:pt x="933310" y="1031958"/>
                  </a:lnTo>
                  <a:lnTo>
                    <a:pt x="939025" y="1026308"/>
                  </a:lnTo>
                  <a:lnTo>
                    <a:pt x="939114" y="1012281"/>
                  </a:lnTo>
                  <a:lnTo>
                    <a:pt x="933462" y="1006558"/>
                  </a:lnTo>
                  <a:lnTo>
                    <a:pt x="919416" y="1006472"/>
                  </a:lnTo>
                  <a:close/>
                </a:path>
                <a:path w="4996180" h="1032509">
                  <a:moveTo>
                    <a:pt x="843191" y="1005999"/>
                  </a:moveTo>
                  <a:lnTo>
                    <a:pt x="837463" y="1011649"/>
                  </a:lnTo>
                  <a:lnTo>
                    <a:pt x="837374" y="1025677"/>
                  </a:lnTo>
                  <a:lnTo>
                    <a:pt x="843026" y="1031398"/>
                  </a:lnTo>
                  <a:lnTo>
                    <a:pt x="857084" y="1031485"/>
                  </a:lnTo>
                  <a:lnTo>
                    <a:pt x="862799" y="1025835"/>
                  </a:lnTo>
                  <a:lnTo>
                    <a:pt x="862888" y="1011807"/>
                  </a:lnTo>
                  <a:lnTo>
                    <a:pt x="857237" y="1006085"/>
                  </a:lnTo>
                  <a:lnTo>
                    <a:pt x="843191" y="1005999"/>
                  </a:lnTo>
                  <a:close/>
                </a:path>
                <a:path w="4996180" h="1032509">
                  <a:moveTo>
                    <a:pt x="767181" y="1004711"/>
                  </a:moveTo>
                  <a:lnTo>
                    <a:pt x="761365" y="1010270"/>
                  </a:lnTo>
                  <a:lnTo>
                    <a:pt x="761060" y="1024295"/>
                  </a:lnTo>
                  <a:lnTo>
                    <a:pt x="766610" y="1030105"/>
                  </a:lnTo>
                  <a:lnTo>
                    <a:pt x="780669" y="1030416"/>
                  </a:lnTo>
                  <a:lnTo>
                    <a:pt x="786472" y="1024859"/>
                  </a:lnTo>
                  <a:lnTo>
                    <a:pt x="786790" y="1010834"/>
                  </a:lnTo>
                  <a:lnTo>
                    <a:pt x="781227" y="1005022"/>
                  </a:lnTo>
                  <a:lnTo>
                    <a:pt x="767181" y="1004711"/>
                  </a:lnTo>
                  <a:close/>
                </a:path>
                <a:path w="4996180" h="1032509">
                  <a:moveTo>
                    <a:pt x="690981" y="1003027"/>
                  </a:moveTo>
                  <a:lnTo>
                    <a:pt x="685165" y="1008585"/>
                  </a:lnTo>
                  <a:lnTo>
                    <a:pt x="684847" y="1022609"/>
                  </a:lnTo>
                  <a:lnTo>
                    <a:pt x="690410" y="1028421"/>
                  </a:lnTo>
                  <a:lnTo>
                    <a:pt x="704456" y="1028736"/>
                  </a:lnTo>
                  <a:lnTo>
                    <a:pt x="710272" y="1023178"/>
                  </a:lnTo>
                  <a:lnTo>
                    <a:pt x="710577" y="1009155"/>
                  </a:lnTo>
                  <a:lnTo>
                    <a:pt x="705027" y="1003342"/>
                  </a:lnTo>
                  <a:lnTo>
                    <a:pt x="690981" y="1003027"/>
                  </a:lnTo>
                  <a:close/>
                </a:path>
                <a:path w="4996180" h="1032509">
                  <a:moveTo>
                    <a:pt x="614997" y="1000350"/>
                  </a:moveTo>
                  <a:lnTo>
                    <a:pt x="609091" y="1005818"/>
                  </a:lnTo>
                  <a:lnTo>
                    <a:pt x="608571" y="1019835"/>
                  </a:lnTo>
                  <a:lnTo>
                    <a:pt x="614032" y="1025732"/>
                  </a:lnTo>
                  <a:lnTo>
                    <a:pt x="628078" y="1026263"/>
                  </a:lnTo>
                  <a:lnTo>
                    <a:pt x="633971" y="1020797"/>
                  </a:lnTo>
                  <a:lnTo>
                    <a:pt x="634504" y="1006779"/>
                  </a:lnTo>
                  <a:lnTo>
                    <a:pt x="629043" y="1000882"/>
                  </a:lnTo>
                  <a:lnTo>
                    <a:pt x="614997" y="1000350"/>
                  </a:lnTo>
                  <a:close/>
                </a:path>
                <a:path w="4996180" h="1032509">
                  <a:moveTo>
                    <a:pt x="538822" y="997510"/>
                  </a:moveTo>
                  <a:lnTo>
                    <a:pt x="532930" y="1002977"/>
                  </a:lnTo>
                  <a:lnTo>
                    <a:pt x="532396" y="1016994"/>
                  </a:lnTo>
                  <a:lnTo>
                    <a:pt x="537857" y="1022891"/>
                  </a:lnTo>
                  <a:lnTo>
                    <a:pt x="551903" y="1023424"/>
                  </a:lnTo>
                  <a:lnTo>
                    <a:pt x="557796" y="1017956"/>
                  </a:lnTo>
                  <a:lnTo>
                    <a:pt x="558330" y="1003938"/>
                  </a:lnTo>
                  <a:lnTo>
                    <a:pt x="552869" y="998041"/>
                  </a:lnTo>
                  <a:lnTo>
                    <a:pt x="538822" y="997510"/>
                  </a:lnTo>
                  <a:close/>
                </a:path>
                <a:path w="4996180" h="1032509">
                  <a:moveTo>
                    <a:pt x="462902" y="993457"/>
                  </a:moveTo>
                  <a:lnTo>
                    <a:pt x="456920" y="998834"/>
                  </a:lnTo>
                  <a:lnTo>
                    <a:pt x="456171" y="1012842"/>
                  </a:lnTo>
                  <a:lnTo>
                    <a:pt x="461543" y="1018822"/>
                  </a:lnTo>
                  <a:lnTo>
                    <a:pt x="475576" y="1019570"/>
                  </a:lnTo>
                  <a:lnTo>
                    <a:pt x="481558" y="1014194"/>
                  </a:lnTo>
                  <a:lnTo>
                    <a:pt x="482307" y="1000186"/>
                  </a:lnTo>
                  <a:lnTo>
                    <a:pt x="476935" y="994206"/>
                  </a:lnTo>
                  <a:lnTo>
                    <a:pt x="462902" y="993457"/>
                  </a:lnTo>
                  <a:close/>
                </a:path>
                <a:path w="4996180" h="1032509">
                  <a:moveTo>
                    <a:pt x="387007" y="989177"/>
                  </a:moveTo>
                  <a:lnTo>
                    <a:pt x="380936" y="994460"/>
                  </a:lnTo>
                  <a:lnTo>
                    <a:pt x="379958" y="1008450"/>
                  </a:lnTo>
                  <a:lnTo>
                    <a:pt x="385241" y="1014517"/>
                  </a:lnTo>
                  <a:lnTo>
                    <a:pt x="399262" y="1015490"/>
                  </a:lnTo>
                  <a:lnTo>
                    <a:pt x="405333" y="1010212"/>
                  </a:lnTo>
                  <a:lnTo>
                    <a:pt x="406298" y="996213"/>
                  </a:lnTo>
                  <a:lnTo>
                    <a:pt x="401015" y="990155"/>
                  </a:lnTo>
                  <a:lnTo>
                    <a:pt x="387007" y="989177"/>
                  </a:lnTo>
                  <a:close/>
                </a:path>
                <a:path w="4996180" h="1032509">
                  <a:moveTo>
                    <a:pt x="310959" y="983970"/>
                  </a:moveTo>
                  <a:lnTo>
                    <a:pt x="304888" y="989240"/>
                  </a:lnTo>
                  <a:lnTo>
                    <a:pt x="303910" y="1003237"/>
                  </a:lnTo>
                  <a:lnTo>
                    <a:pt x="309194" y="1009302"/>
                  </a:lnTo>
                  <a:lnTo>
                    <a:pt x="323215" y="1010276"/>
                  </a:lnTo>
                  <a:lnTo>
                    <a:pt x="329285" y="1004998"/>
                  </a:lnTo>
                  <a:lnTo>
                    <a:pt x="330250" y="991006"/>
                  </a:lnTo>
                  <a:lnTo>
                    <a:pt x="324980" y="984935"/>
                  </a:lnTo>
                  <a:lnTo>
                    <a:pt x="310959" y="983970"/>
                  </a:lnTo>
                  <a:close/>
                </a:path>
                <a:path w="4996180" h="1032509">
                  <a:moveTo>
                    <a:pt x="235140" y="978267"/>
                  </a:moveTo>
                  <a:lnTo>
                    <a:pt x="228993" y="983449"/>
                  </a:lnTo>
                  <a:lnTo>
                    <a:pt x="227812" y="997423"/>
                  </a:lnTo>
                  <a:lnTo>
                    <a:pt x="232994" y="1003570"/>
                  </a:lnTo>
                  <a:lnTo>
                    <a:pt x="246989" y="1004760"/>
                  </a:lnTo>
                  <a:lnTo>
                    <a:pt x="253136" y="999575"/>
                  </a:lnTo>
                  <a:lnTo>
                    <a:pt x="254330" y="985595"/>
                  </a:lnTo>
                  <a:lnTo>
                    <a:pt x="249148" y="979449"/>
                  </a:lnTo>
                  <a:lnTo>
                    <a:pt x="235140" y="978267"/>
                  </a:lnTo>
                  <a:close/>
                </a:path>
                <a:path w="4996180" h="1032509">
                  <a:moveTo>
                    <a:pt x="159181" y="971892"/>
                  </a:moveTo>
                  <a:lnTo>
                    <a:pt x="153035" y="977074"/>
                  </a:lnTo>
                  <a:lnTo>
                    <a:pt x="151853" y="991056"/>
                  </a:lnTo>
                  <a:lnTo>
                    <a:pt x="157035" y="997198"/>
                  </a:lnTo>
                  <a:lnTo>
                    <a:pt x="171030" y="998385"/>
                  </a:lnTo>
                  <a:lnTo>
                    <a:pt x="177177" y="993203"/>
                  </a:lnTo>
                  <a:lnTo>
                    <a:pt x="178371" y="979220"/>
                  </a:lnTo>
                  <a:lnTo>
                    <a:pt x="173189" y="973073"/>
                  </a:lnTo>
                  <a:lnTo>
                    <a:pt x="159181" y="971892"/>
                  </a:lnTo>
                  <a:close/>
                </a:path>
                <a:path w="4996180" h="1032509">
                  <a:moveTo>
                    <a:pt x="83489" y="964805"/>
                  </a:moveTo>
                  <a:lnTo>
                    <a:pt x="77254" y="969898"/>
                  </a:lnTo>
                  <a:lnTo>
                    <a:pt x="75857" y="983855"/>
                  </a:lnTo>
                  <a:lnTo>
                    <a:pt x="80949" y="990078"/>
                  </a:lnTo>
                  <a:lnTo>
                    <a:pt x="94932" y="991475"/>
                  </a:lnTo>
                  <a:lnTo>
                    <a:pt x="101155" y="986395"/>
                  </a:lnTo>
                  <a:lnTo>
                    <a:pt x="102552" y="972438"/>
                  </a:lnTo>
                  <a:lnTo>
                    <a:pt x="97472" y="966202"/>
                  </a:lnTo>
                  <a:lnTo>
                    <a:pt x="83489" y="964805"/>
                  </a:lnTo>
                  <a:close/>
                </a:path>
                <a:path w="4996180" h="1032509">
                  <a:moveTo>
                    <a:pt x="7632" y="957262"/>
                  </a:moveTo>
                  <a:lnTo>
                    <a:pt x="1409" y="962354"/>
                  </a:lnTo>
                  <a:lnTo>
                    <a:pt x="0" y="976312"/>
                  </a:lnTo>
                  <a:lnTo>
                    <a:pt x="5092" y="982535"/>
                  </a:lnTo>
                  <a:lnTo>
                    <a:pt x="19075" y="983944"/>
                  </a:lnTo>
                  <a:lnTo>
                    <a:pt x="25298" y="978852"/>
                  </a:lnTo>
                  <a:lnTo>
                    <a:pt x="26708" y="964894"/>
                  </a:lnTo>
                  <a:lnTo>
                    <a:pt x="21615" y="958671"/>
                  </a:lnTo>
                  <a:lnTo>
                    <a:pt x="7632" y="957262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241297" y="4706873"/>
            <a:ext cx="2806065" cy="1999614"/>
          </a:xfrm>
          <a:custGeom>
            <a:avLst/>
            <a:gdLst/>
            <a:ahLst/>
            <a:cxnLst/>
            <a:rect l="l" t="t" r="r" b="b"/>
            <a:pathLst>
              <a:path w="2806065" h="1999615">
                <a:moveTo>
                  <a:pt x="2605786" y="0"/>
                </a:moveTo>
                <a:lnTo>
                  <a:pt x="199898" y="0"/>
                </a:lnTo>
                <a:lnTo>
                  <a:pt x="154075" y="5281"/>
                </a:lnTo>
                <a:lnTo>
                  <a:pt x="112004" y="20324"/>
                </a:lnTo>
                <a:lnTo>
                  <a:pt x="74887" y="43927"/>
                </a:lnTo>
                <a:lnTo>
                  <a:pt x="43927" y="74887"/>
                </a:lnTo>
                <a:lnTo>
                  <a:pt x="20324" y="112004"/>
                </a:lnTo>
                <a:lnTo>
                  <a:pt x="5281" y="154075"/>
                </a:lnTo>
                <a:lnTo>
                  <a:pt x="0" y="199898"/>
                </a:lnTo>
                <a:lnTo>
                  <a:pt x="0" y="1799589"/>
                </a:lnTo>
                <a:lnTo>
                  <a:pt x="5281" y="1845412"/>
                </a:lnTo>
                <a:lnTo>
                  <a:pt x="20324" y="1887483"/>
                </a:lnTo>
                <a:lnTo>
                  <a:pt x="43927" y="1924600"/>
                </a:lnTo>
                <a:lnTo>
                  <a:pt x="74887" y="1955560"/>
                </a:lnTo>
                <a:lnTo>
                  <a:pt x="112004" y="1979163"/>
                </a:lnTo>
                <a:lnTo>
                  <a:pt x="154075" y="1994206"/>
                </a:lnTo>
                <a:lnTo>
                  <a:pt x="199898" y="1999488"/>
                </a:lnTo>
                <a:lnTo>
                  <a:pt x="2605786" y="1999488"/>
                </a:lnTo>
                <a:lnTo>
                  <a:pt x="2651608" y="1994206"/>
                </a:lnTo>
                <a:lnTo>
                  <a:pt x="2693679" y="1979163"/>
                </a:lnTo>
                <a:lnTo>
                  <a:pt x="2730796" y="1955560"/>
                </a:lnTo>
                <a:lnTo>
                  <a:pt x="2761756" y="1924600"/>
                </a:lnTo>
                <a:lnTo>
                  <a:pt x="2785359" y="1887483"/>
                </a:lnTo>
                <a:lnTo>
                  <a:pt x="2800402" y="1845412"/>
                </a:lnTo>
                <a:lnTo>
                  <a:pt x="2805684" y="1799589"/>
                </a:lnTo>
                <a:lnTo>
                  <a:pt x="2805684" y="199898"/>
                </a:lnTo>
                <a:lnTo>
                  <a:pt x="2800402" y="154075"/>
                </a:lnTo>
                <a:lnTo>
                  <a:pt x="2785359" y="112004"/>
                </a:lnTo>
                <a:lnTo>
                  <a:pt x="2761756" y="74887"/>
                </a:lnTo>
                <a:lnTo>
                  <a:pt x="2730796" y="43927"/>
                </a:lnTo>
                <a:lnTo>
                  <a:pt x="2693679" y="20324"/>
                </a:lnTo>
                <a:lnTo>
                  <a:pt x="2651608" y="5281"/>
                </a:lnTo>
                <a:lnTo>
                  <a:pt x="2605786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30858" y="4932426"/>
            <a:ext cx="2221230" cy="116903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555"/>
              </a:spcBef>
            </a:pP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СОЮЗ</a:t>
            </a:r>
            <a:endParaRPr sz="1800">
              <a:latin typeface="Trebuchet MS"/>
              <a:cs typeface="Trebuchet MS"/>
            </a:endParaRPr>
          </a:p>
          <a:p>
            <a:pPr marL="12700" marR="5080" algn="ctr">
              <a:lnSpc>
                <a:spcPts val="1880"/>
              </a:lnSpc>
              <a:spcBef>
                <a:spcPts val="750"/>
              </a:spcBef>
            </a:pP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заключает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договор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с  головным</a:t>
            </a: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офисом</a:t>
            </a:r>
            <a:endParaRPr sz="1800">
              <a:latin typeface="Trebuchet MS"/>
              <a:cs typeface="Trebuchet MS"/>
            </a:endParaRPr>
          </a:p>
          <a:p>
            <a:pPr marL="2540" algn="ctr">
              <a:lnSpc>
                <a:spcPts val="1870"/>
              </a:lnSpc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партнера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26635" y="5358384"/>
            <a:ext cx="594360" cy="695325"/>
          </a:xfrm>
          <a:custGeom>
            <a:avLst/>
            <a:gdLst/>
            <a:ahLst/>
            <a:cxnLst/>
            <a:rect l="l" t="t" r="r" b="b"/>
            <a:pathLst>
              <a:path w="594360" h="695325">
                <a:moveTo>
                  <a:pt x="297179" y="0"/>
                </a:moveTo>
                <a:lnTo>
                  <a:pt x="297179" y="138937"/>
                </a:lnTo>
                <a:lnTo>
                  <a:pt x="0" y="138937"/>
                </a:lnTo>
                <a:lnTo>
                  <a:pt x="0" y="556005"/>
                </a:lnTo>
                <a:lnTo>
                  <a:pt x="297179" y="556005"/>
                </a:lnTo>
                <a:lnTo>
                  <a:pt x="297179" y="694943"/>
                </a:lnTo>
                <a:lnTo>
                  <a:pt x="594360" y="347471"/>
                </a:lnTo>
                <a:lnTo>
                  <a:pt x="297179" y="0"/>
                </a:lnTo>
                <a:close/>
              </a:path>
            </a:pathLst>
          </a:custGeom>
          <a:solidFill>
            <a:srgbClr val="A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68646" y="4706873"/>
            <a:ext cx="2804160" cy="1999614"/>
          </a:xfrm>
          <a:custGeom>
            <a:avLst/>
            <a:gdLst/>
            <a:ahLst/>
            <a:cxnLst/>
            <a:rect l="l" t="t" r="r" b="b"/>
            <a:pathLst>
              <a:path w="2804159" h="1999615">
                <a:moveTo>
                  <a:pt x="2604261" y="0"/>
                </a:moveTo>
                <a:lnTo>
                  <a:pt x="199898" y="0"/>
                </a:lnTo>
                <a:lnTo>
                  <a:pt x="154075" y="5281"/>
                </a:lnTo>
                <a:lnTo>
                  <a:pt x="112004" y="20324"/>
                </a:lnTo>
                <a:lnTo>
                  <a:pt x="74887" y="43927"/>
                </a:lnTo>
                <a:lnTo>
                  <a:pt x="43927" y="74887"/>
                </a:lnTo>
                <a:lnTo>
                  <a:pt x="20324" y="112004"/>
                </a:lnTo>
                <a:lnTo>
                  <a:pt x="5281" y="154075"/>
                </a:lnTo>
                <a:lnTo>
                  <a:pt x="0" y="199898"/>
                </a:lnTo>
                <a:lnTo>
                  <a:pt x="0" y="1799589"/>
                </a:lnTo>
                <a:lnTo>
                  <a:pt x="5281" y="1845412"/>
                </a:lnTo>
                <a:lnTo>
                  <a:pt x="20324" y="1887483"/>
                </a:lnTo>
                <a:lnTo>
                  <a:pt x="43927" y="1924600"/>
                </a:lnTo>
                <a:lnTo>
                  <a:pt x="74887" y="1955560"/>
                </a:lnTo>
                <a:lnTo>
                  <a:pt x="112004" y="1979163"/>
                </a:lnTo>
                <a:lnTo>
                  <a:pt x="154075" y="1994206"/>
                </a:lnTo>
                <a:lnTo>
                  <a:pt x="199898" y="1999488"/>
                </a:lnTo>
                <a:lnTo>
                  <a:pt x="2604261" y="1999488"/>
                </a:lnTo>
                <a:lnTo>
                  <a:pt x="2650084" y="1994206"/>
                </a:lnTo>
                <a:lnTo>
                  <a:pt x="2692155" y="1979163"/>
                </a:lnTo>
                <a:lnTo>
                  <a:pt x="2729272" y="1955560"/>
                </a:lnTo>
                <a:lnTo>
                  <a:pt x="2760232" y="1924600"/>
                </a:lnTo>
                <a:lnTo>
                  <a:pt x="2783835" y="1887483"/>
                </a:lnTo>
                <a:lnTo>
                  <a:pt x="2798878" y="1845412"/>
                </a:lnTo>
                <a:lnTo>
                  <a:pt x="2804159" y="1799589"/>
                </a:lnTo>
                <a:lnTo>
                  <a:pt x="2804159" y="199898"/>
                </a:lnTo>
                <a:lnTo>
                  <a:pt x="2798878" y="154075"/>
                </a:lnTo>
                <a:lnTo>
                  <a:pt x="2783835" y="112004"/>
                </a:lnTo>
                <a:lnTo>
                  <a:pt x="2760232" y="74887"/>
                </a:lnTo>
                <a:lnTo>
                  <a:pt x="2729272" y="43927"/>
                </a:lnTo>
                <a:lnTo>
                  <a:pt x="2692155" y="20324"/>
                </a:lnTo>
                <a:lnTo>
                  <a:pt x="2650084" y="5281"/>
                </a:lnTo>
                <a:lnTo>
                  <a:pt x="260426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55716" y="4898516"/>
            <a:ext cx="2428875" cy="1362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ПАРТНЕР</a:t>
            </a:r>
            <a:endParaRPr sz="1800">
              <a:latin typeface="Trebuchet MS"/>
              <a:cs typeface="Trebuchet MS"/>
            </a:endParaRPr>
          </a:p>
          <a:p>
            <a:pPr marL="255904" marR="182880" algn="ctr">
              <a:lnSpc>
                <a:spcPts val="2090"/>
              </a:lnSpc>
              <a:spcBef>
                <a:spcPts val="90"/>
              </a:spcBef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регистрирует</a:t>
            </a:r>
            <a:r>
              <a:rPr sz="18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свои 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площадки</a:t>
            </a:r>
            <a:r>
              <a:rPr sz="18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ts val="2000"/>
              </a:lnSpc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платформе через ЛК</a:t>
            </a:r>
            <a:r>
              <a:rPr sz="18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ts val="2130"/>
              </a:lnSpc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регионах-участниках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52459" y="5358384"/>
            <a:ext cx="594360" cy="695325"/>
          </a:xfrm>
          <a:custGeom>
            <a:avLst/>
            <a:gdLst/>
            <a:ahLst/>
            <a:cxnLst/>
            <a:rect l="l" t="t" r="r" b="b"/>
            <a:pathLst>
              <a:path w="594359" h="695325">
                <a:moveTo>
                  <a:pt x="297180" y="0"/>
                </a:moveTo>
                <a:lnTo>
                  <a:pt x="297180" y="138937"/>
                </a:lnTo>
                <a:lnTo>
                  <a:pt x="0" y="138937"/>
                </a:lnTo>
                <a:lnTo>
                  <a:pt x="0" y="556005"/>
                </a:lnTo>
                <a:lnTo>
                  <a:pt x="297180" y="556005"/>
                </a:lnTo>
                <a:lnTo>
                  <a:pt x="297180" y="694943"/>
                </a:lnTo>
                <a:lnTo>
                  <a:pt x="594360" y="347471"/>
                </a:lnTo>
                <a:lnTo>
                  <a:pt x="297180" y="0"/>
                </a:lnTo>
                <a:close/>
              </a:path>
            </a:pathLst>
          </a:custGeom>
          <a:solidFill>
            <a:srgbClr val="A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94469" y="4706873"/>
            <a:ext cx="2804160" cy="1999614"/>
          </a:xfrm>
          <a:custGeom>
            <a:avLst/>
            <a:gdLst/>
            <a:ahLst/>
            <a:cxnLst/>
            <a:rect l="l" t="t" r="r" b="b"/>
            <a:pathLst>
              <a:path w="2804159" h="1999615">
                <a:moveTo>
                  <a:pt x="2604261" y="0"/>
                </a:moveTo>
                <a:lnTo>
                  <a:pt x="199898" y="0"/>
                </a:lnTo>
                <a:lnTo>
                  <a:pt x="154075" y="5281"/>
                </a:lnTo>
                <a:lnTo>
                  <a:pt x="112004" y="20324"/>
                </a:lnTo>
                <a:lnTo>
                  <a:pt x="74887" y="43927"/>
                </a:lnTo>
                <a:lnTo>
                  <a:pt x="43927" y="74887"/>
                </a:lnTo>
                <a:lnTo>
                  <a:pt x="20324" y="112004"/>
                </a:lnTo>
                <a:lnTo>
                  <a:pt x="5281" y="154075"/>
                </a:lnTo>
                <a:lnTo>
                  <a:pt x="0" y="199898"/>
                </a:lnTo>
                <a:lnTo>
                  <a:pt x="0" y="1799589"/>
                </a:lnTo>
                <a:lnTo>
                  <a:pt x="5281" y="1845412"/>
                </a:lnTo>
                <a:lnTo>
                  <a:pt x="20324" y="1887483"/>
                </a:lnTo>
                <a:lnTo>
                  <a:pt x="43927" y="1924600"/>
                </a:lnTo>
                <a:lnTo>
                  <a:pt x="74887" y="1955560"/>
                </a:lnTo>
                <a:lnTo>
                  <a:pt x="112004" y="1979163"/>
                </a:lnTo>
                <a:lnTo>
                  <a:pt x="154075" y="1994206"/>
                </a:lnTo>
                <a:lnTo>
                  <a:pt x="199898" y="1999488"/>
                </a:lnTo>
                <a:lnTo>
                  <a:pt x="2604261" y="1999488"/>
                </a:lnTo>
                <a:lnTo>
                  <a:pt x="2650084" y="1994206"/>
                </a:lnTo>
                <a:lnTo>
                  <a:pt x="2692155" y="1979163"/>
                </a:lnTo>
                <a:lnTo>
                  <a:pt x="2729272" y="1955560"/>
                </a:lnTo>
                <a:lnTo>
                  <a:pt x="2760232" y="1924600"/>
                </a:lnTo>
                <a:lnTo>
                  <a:pt x="2783835" y="1887483"/>
                </a:lnTo>
                <a:lnTo>
                  <a:pt x="2798878" y="1845412"/>
                </a:lnTo>
                <a:lnTo>
                  <a:pt x="2804159" y="1799589"/>
                </a:lnTo>
                <a:lnTo>
                  <a:pt x="2804159" y="199898"/>
                </a:lnTo>
                <a:lnTo>
                  <a:pt x="2798878" y="154075"/>
                </a:lnTo>
                <a:lnTo>
                  <a:pt x="2783835" y="112004"/>
                </a:lnTo>
                <a:lnTo>
                  <a:pt x="2760232" y="74887"/>
                </a:lnTo>
                <a:lnTo>
                  <a:pt x="2729272" y="43927"/>
                </a:lnTo>
                <a:lnTo>
                  <a:pt x="2692155" y="20324"/>
                </a:lnTo>
                <a:lnTo>
                  <a:pt x="2650084" y="5281"/>
                </a:lnTo>
                <a:lnTo>
                  <a:pt x="260426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212326" y="5057647"/>
            <a:ext cx="2567940" cy="10953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ctr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Региональные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филиалы  предоставляют  отчетность головному  офису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526523" y="6969252"/>
            <a:ext cx="2083435" cy="1306195"/>
          </a:xfrm>
          <a:custGeom>
            <a:avLst/>
            <a:gdLst/>
            <a:ahLst/>
            <a:cxnLst/>
            <a:rect l="l" t="t" r="r" b="b"/>
            <a:pathLst>
              <a:path w="2083434" h="1306195">
                <a:moveTo>
                  <a:pt x="1865629" y="0"/>
                </a:moveTo>
                <a:lnTo>
                  <a:pt x="217677" y="0"/>
                </a:lnTo>
                <a:lnTo>
                  <a:pt x="167751" y="5746"/>
                </a:lnTo>
                <a:lnTo>
                  <a:pt x="121927" y="22116"/>
                </a:lnTo>
                <a:lnTo>
                  <a:pt x="81511" y="47806"/>
                </a:lnTo>
                <a:lnTo>
                  <a:pt x="47806" y="81511"/>
                </a:lnTo>
                <a:lnTo>
                  <a:pt x="22116" y="121927"/>
                </a:lnTo>
                <a:lnTo>
                  <a:pt x="5746" y="167751"/>
                </a:lnTo>
                <a:lnTo>
                  <a:pt x="0" y="217678"/>
                </a:lnTo>
                <a:lnTo>
                  <a:pt x="0" y="1088390"/>
                </a:lnTo>
                <a:lnTo>
                  <a:pt x="5746" y="1138316"/>
                </a:lnTo>
                <a:lnTo>
                  <a:pt x="22116" y="1184140"/>
                </a:lnTo>
                <a:lnTo>
                  <a:pt x="47806" y="1224556"/>
                </a:lnTo>
                <a:lnTo>
                  <a:pt x="81511" y="1258261"/>
                </a:lnTo>
                <a:lnTo>
                  <a:pt x="121927" y="1283951"/>
                </a:lnTo>
                <a:lnTo>
                  <a:pt x="167751" y="1300321"/>
                </a:lnTo>
                <a:lnTo>
                  <a:pt x="217677" y="1306068"/>
                </a:lnTo>
                <a:lnTo>
                  <a:pt x="1865629" y="1306068"/>
                </a:lnTo>
                <a:lnTo>
                  <a:pt x="1915556" y="1300321"/>
                </a:lnTo>
                <a:lnTo>
                  <a:pt x="1961380" y="1283951"/>
                </a:lnTo>
                <a:lnTo>
                  <a:pt x="2001796" y="1258261"/>
                </a:lnTo>
                <a:lnTo>
                  <a:pt x="2035501" y="1224556"/>
                </a:lnTo>
                <a:lnTo>
                  <a:pt x="2061191" y="1184140"/>
                </a:lnTo>
                <a:lnTo>
                  <a:pt x="2077561" y="1138316"/>
                </a:lnTo>
                <a:lnTo>
                  <a:pt x="2083307" y="1088390"/>
                </a:lnTo>
                <a:lnTo>
                  <a:pt x="2083307" y="217678"/>
                </a:lnTo>
                <a:lnTo>
                  <a:pt x="2077561" y="167751"/>
                </a:lnTo>
                <a:lnTo>
                  <a:pt x="2061191" y="121927"/>
                </a:lnTo>
                <a:lnTo>
                  <a:pt x="2035501" y="81511"/>
                </a:lnTo>
                <a:lnTo>
                  <a:pt x="2001796" y="47806"/>
                </a:lnTo>
                <a:lnTo>
                  <a:pt x="1961380" y="22116"/>
                </a:lnTo>
                <a:lnTo>
                  <a:pt x="1915556" y="5746"/>
                </a:lnTo>
                <a:lnTo>
                  <a:pt x="1865629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837801" y="7070852"/>
            <a:ext cx="146050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Отчетность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франчайзи</a:t>
            </a:r>
            <a:r>
              <a:rPr sz="1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будет  сверяться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endParaRPr sz="14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фактической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выгрузкой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РО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34763" y="7250945"/>
            <a:ext cx="106680" cy="536575"/>
          </a:xfrm>
          <a:custGeom>
            <a:avLst/>
            <a:gdLst/>
            <a:ahLst/>
            <a:cxnLst/>
            <a:rect l="l" t="t" r="r" b="b"/>
            <a:pathLst>
              <a:path w="106679" h="536575">
                <a:moveTo>
                  <a:pt x="106366" y="0"/>
                </a:moveTo>
                <a:lnTo>
                  <a:pt x="0" y="0"/>
                </a:lnTo>
                <a:lnTo>
                  <a:pt x="8848" y="535979"/>
                </a:lnTo>
                <a:lnTo>
                  <a:pt x="97518" y="535979"/>
                </a:lnTo>
                <a:lnTo>
                  <a:pt x="106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12642" y="7844487"/>
            <a:ext cx="150607" cy="150737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8253221" y="6259829"/>
            <a:ext cx="601980" cy="76200"/>
          </a:xfrm>
          <a:custGeom>
            <a:avLst/>
            <a:gdLst/>
            <a:ahLst/>
            <a:cxnLst/>
            <a:rect l="l" t="t" r="r" b="b"/>
            <a:pathLst>
              <a:path w="601979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50800"/>
                </a:lnTo>
                <a:lnTo>
                  <a:pt x="63500" y="50800"/>
                </a:lnTo>
                <a:lnTo>
                  <a:pt x="63500" y="25400"/>
                </a:lnTo>
                <a:lnTo>
                  <a:pt x="76200" y="25400"/>
                </a:lnTo>
                <a:lnTo>
                  <a:pt x="76200" y="0"/>
                </a:lnTo>
                <a:close/>
              </a:path>
              <a:path w="601979" h="76200">
                <a:moveTo>
                  <a:pt x="76200" y="25400"/>
                </a:moveTo>
                <a:lnTo>
                  <a:pt x="63500" y="25400"/>
                </a:lnTo>
                <a:lnTo>
                  <a:pt x="63500" y="50800"/>
                </a:lnTo>
                <a:lnTo>
                  <a:pt x="76200" y="50800"/>
                </a:lnTo>
                <a:lnTo>
                  <a:pt x="76200" y="25400"/>
                </a:lnTo>
                <a:close/>
              </a:path>
              <a:path w="601979" h="76200">
                <a:moveTo>
                  <a:pt x="601852" y="25400"/>
                </a:moveTo>
                <a:lnTo>
                  <a:pt x="76200" y="25400"/>
                </a:lnTo>
                <a:lnTo>
                  <a:pt x="76200" y="50800"/>
                </a:lnTo>
                <a:lnTo>
                  <a:pt x="601852" y="50800"/>
                </a:lnTo>
                <a:lnTo>
                  <a:pt x="601852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84726" y="6259829"/>
            <a:ext cx="601980" cy="76200"/>
          </a:xfrm>
          <a:custGeom>
            <a:avLst/>
            <a:gdLst/>
            <a:ahLst/>
            <a:cxnLst/>
            <a:rect l="l" t="t" r="r" b="b"/>
            <a:pathLst>
              <a:path w="601979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50800"/>
                </a:lnTo>
                <a:lnTo>
                  <a:pt x="63500" y="50800"/>
                </a:lnTo>
                <a:lnTo>
                  <a:pt x="63500" y="25400"/>
                </a:lnTo>
                <a:lnTo>
                  <a:pt x="76200" y="25400"/>
                </a:lnTo>
                <a:lnTo>
                  <a:pt x="76200" y="0"/>
                </a:lnTo>
                <a:close/>
              </a:path>
              <a:path w="601979" h="76200">
                <a:moveTo>
                  <a:pt x="76200" y="25400"/>
                </a:moveTo>
                <a:lnTo>
                  <a:pt x="63500" y="25400"/>
                </a:lnTo>
                <a:lnTo>
                  <a:pt x="63500" y="50800"/>
                </a:lnTo>
                <a:lnTo>
                  <a:pt x="76200" y="50800"/>
                </a:lnTo>
                <a:lnTo>
                  <a:pt x="76200" y="25400"/>
                </a:lnTo>
                <a:close/>
              </a:path>
              <a:path w="601979" h="76200">
                <a:moveTo>
                  <a:pt x="601852" y="25400"/>
                </a:moveTo>
                <a:lnTo>
                  <a:pt x="76200" y="25400"/>
                </a:lnTo>
                <a:lnTo>
                  <a:pt x="76200" y="50800"/>
                </a:lnTo>
                <a:lnTo>
                  <a:pt x="601852" y="50800"/>
                </a:lnTo>
                <a:lnTo>
                  <a:pt x="601852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449556" y="9203004"/>
            <a:ext cx="2806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pPr marL="38100">
                <a:lnSpc>
                  <a:spcPts val="1614"/>
                </a:lnSpc>
              </a:pPr>
              <a:t>18</a:t>
            </a:fld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7447" y="9055607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2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4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3" y="240792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36878" y="456945"/>
            <a:ext cx="5995035" cy="1248410"/>
            <a:chOff x="1236878" y="456945"/>
            <a:chExt cx="5995035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6878" y="456945"/>
              <a:ext cx="5086858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878" y="1066495"/>
              <a:ext cx="5995035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1937" y="8629802"/>
            <a:ext cx="11767820" cy="1032510"/>
            <a:chOff x="-11937" y="8629802"/>
            <a:chExt cx="11767820" cy="1032510"/>
          </a:xfrm>
        </p:grpSpPr>
        <p:sp>
          <p:nvSpPr>
            <p:cNvPr id="7" name="object 7"/>
            <p:cNvSpPr/>
            <p:nvPr/>
          </p:nvSpPr>
          <p:spPr>
            <a:xfrm>
              <a:off x="762" y="9332213"/>
              <a:ext cx="11742420" cy="24765"/>
            </a:xfrm>
            <a:custGeom>
              <a:avLst/>
              <a:gdLst/>
              <a:ahLst/>
              <a:cxnLst/>
              <a:rect l="l" t="t" r="r" b="b"/>
              <a:pathLst>
                <a:path w="11742420" h="24765">
                  <a:moveTo>
                    <a:pt x="0" y="0"/>
                  </a:moveTo>
                  <a:lnTo>
                    <a:pt x="11742420" y="24383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783" y="8629802"/>
              <a:ext cx="4996180" cy="1032510"/>
            </a:xfrm>
            <a:custGeom>
              <a:avLst/>
              <a:gdLst/>
              <a:ahLst/>
              <a:cxnLst/>
              <a:rect l="l" t="t" r="r" b="b"/>
              <a:pathLst>
                <a:path w="4996180" h="1032509">
                  <a:moveTo>
                    <a:pt x="4954214" y="0"/>
                  </a:moveTo>
                  <a:lnTo>
                    <a:pt x="4939728" y="4381"/>
                  </a:lnTo>
                  <a:lnTo>
                    <a:pt x="4928074" y="14043"/>
                  </a:lnTo>
                  <a:lnTo>
                    <a:pt x="4921265" y="26971"/>
                  </a:lnTo>
                  <a:lnTo>
                    <a:pt x="4919815" y="41503"/>
                  </a:lnTo>
                  <a:lnTo>
                    <a:pt x="4924234" y="55981"/>
                  </a:lnTo>
                  <a:lnTo>
                    <a:pt x="4933862" y="67630"/>
                  </a:lnTo>
                  <a:lnTo>
                    <a:pt x="4946777" y="74434"/>
                  </a:lnTo>
                  <a:lnTo>
                    <a:pt x="4961310" y="75894"/>
                  </a:lnTo>
                  <a:lnTo>
                    <a:pt x="4975796" y="71513"/>
                  </a:lnTo>
                  <a:lnTo>
                    <a:pt x="4987450" y="61850"/>
                  </a:lnTo>
                  <a:lnTo>
                    <a:pt x="4992394" y="52463"/>
                  </a:lnTo>
                  <a:lnTo>
                    <a:pt x="4957635" y="52463"/>
                  </a:lnTo>
                  <a:lnTo>
                    <a:pt x="4949888" y="50164"/>
                  </a:lnTo>
                  <a:lnTo>
                    <a:pt x="4943284" y="37807"/>
                  </a:lnTo>
                  <a:lnTo>
                    <a:pt x="4945570" y="30111"/>
                  </a:lnTo>
                  <a:lnTo>
                    <a:pt x="4951666" y="26783"/>
                  </a:lnTo>
                  <a:lnTo>
                    <a:pt x="4957889" y="23443"/>
                  </a:lnTo>
                  <a:lnTo>
                    <a:pt x="4992368" y="23443"/>
                  </a:lnTo>
                  <a:lnTo>
                    <a:pt x="4991290" y="19913"/>
                  </a:lnTo>
                  <a:lnTo>
                    <a:pt x="4981662" y="8263"/>
                  </a:lnTo>
                  <a:lnTo>
                    <a:pt x="4968747" y="1460"/>
                  </a:lnTo>
                  <a:lnTo>
                    <a:pt x="4954214" y="0"/>
                  </a:lnTo>
                  <a:close/>
                </a:path>
                <a:path w="4996180" h="1032509">
                  <a:moveTo>
                    <a:pt x="4957889" y="23443"/>
                  </a:moveTo>
                  <a:lnTo>
                    <a:pt x="4951793" y="26771"/>
                  </a:lnTo>
                  <a:lnTo>
                    <a:pt x="4945570" y="30111"/>
                  </a:lnTo>
                  <a:lnTo>
                    <a:pt x="4943284" y="37807"/>
                  </a:lnTo>
                  <a:lnTo>
                    <a:pt x="4949888" y="50164"/>
                  </a:lnTo>
                  <a:lnTo>
                    <a:pt x="4957635" y="52463"/>
                  </a:lnTo>
                  <a:lnTo>
                    <a:pt x="4963731" y="49123"/>
                  </a:lnTo>
                  <a:lnTo>
                    <a:pt x="4969954" y="45795"/>
                  </a:lnTo>
                  <a:lnTo>
                    <a:pt x="4972240" y="38099"/>
                  </a:lnTo>
                  <a:lnTo>
                    <a:pt x="4965636" y="25742"/>
                  </a:lnTo>
                  <a:lnTo>
                    <a:pt x="4957889" y="23443"/>
                  </a:lnTo>
                  <a:close/>
                </a:path>
                <a:path w="4996180" h="1032509">
                  <a:moveTo>
                    <a:pt x="4992368" y="23443"/>
                  </a:moveTo>
                  <a:lnTo>
                    <a:pt x="4957889" y="23443"/>
                  </a:lnTo>
                  <a:lnTo>
                    <a:pt x="4965636" y="25742"/>
                  </a:lnTo>
                  <a:lnTo>
                    <a:pt x="4972240" y="38099"/>
                  </a:lnTo>
                  <a:lnTo>
                    <a:pt x="4969954" y="45795"/>
                  </a:lnTo>
                  <a:lnTo>
                    <a:pt x="4963731" y="49123"/>
                  </a:lnTo>
                  <a:lnTo>
                    <a:pt x="4957635" y="52463"/>
                  </a:lnTo>
                  <a:lnTo>
                    <a:pt x="4992394" y="52463"/>
                  </a:lnTo>
                  <a:lnTo>
                    <a:pt x="4994259" y="48923"/>
                  </a:lnTo>
                  <a:lnTo>
                    <a:pt x="4995709" y="34390"/>
                  </a:lnTo>
                  <a:lnTo>
                    <a:pt x="4992368" y="23443"/>
                  </a:lnTo>
                  <a:close/>
                </a:path>
                <a:path w="4996180" h="1032509">
                  <a:moveTo>
                    <a:pt x="4890706" y="59524"/>
                  </a:moveTo>
                  <a:lnTo>
                    <a:pt x="4884610" y="62864"/>
                  </a:lnTo>
                  <a:lnTo>
                    <a:pt x="4878387" y="66192"/>
                  </a:lnTo>
                  <a:lnTo>
                    <a:pt x="4876101" y="73900"/>
                  </a:lnTo>
                  <a:lnTo>
                    <a:pt x="4882705" y="86245"/>
                  </a:lnTo>
                  <a:lnTo>
                    <a:pt x="4890452" y="88544"/>
                  </a:lnTo>
                  <a:lnTo>
                    <a:pt x="4902771" y="81876"/>
                  </a:lnTo>
                  <a:lnTo>
                    <a:pt x="4905184" y="74167"/>
                  </a:lnTo>
                  <a:lnTo>
                    <a:pt x="4901755" y="67995"/>
                  </a:lnTo>
                  <a:lnTo>
                    <a:pt x="4898453" y="61823"/>
                  </a:lnTo>
                  <a:lnTo>
                    <a:pt x="4890706" y="59524"/>
                  </a:lnTo>
                  <a:close/>
                </a:path>
                <a:path w="4996180" h="1032509">
                  <a:moveTo>
                    <a:pt x="4823650" y="95109"/>
                  </a:moveTo>
                  <a:lnTo>
                    <a:pt x="4817427" y="98335"/>
                  </a:lnTo>
                  <a:lnTo>
                    <a:pt x="4811077" y="101574"/>
                  </a:lnTo>
                  <a:lnTo>
                    <a:pt x="4808664" y="109232"/>
                  </a:lnTo>
                  <a:lnTo>
                    <a:pt x="4811966" y="115455"/>
                  </a:lnTo>
                  <a:lnTo>
                    <a:pt x="4815141" y="121691"/>
                  </a:lnTo>
                  <a:lnTo>
                    <a:pt x="4822761" y="124129"/>
                  </a:lnTo>
                  <a:lnTo>
                    <a:pt x="4828984" y="120903"/>
                  </a:lnTo>
                  <a:lnTo>
                    <a:pt x="4829111" y="120890"/>
                  </a:lnTo>
                  <a:lnTo>
                    <a:pt x="4835334" y="117665"/>
                  </a:lnTo>
                  <a:lnTo>
                    <a:pt x="4837747" y="110007"/>
                  </a:lnTo>
                  <a:lnTo>
                    <a:pt x="4834445" y="103771"/>
                  </a:lnTo>
                  <a:lnTo>
                    <a:pt x="4831270" y="97548"/>
                  </a:lnTo>
                  <a:lnTo>
                    <a:pt x="4823650" y="95109"/>
                  </a:lnTo>
                  <a:close/>
                </a:path>
                <a:path w="4996180" h="1032509">
                  <a:moveTo>
                    <a:pt x="4755832" y="130009"/>
                  </a:moveTo>
                  <a:lnTo>
                    <a:pt x="4743386" y="136473"/>
                  </a:lnTo>
                  <a:lnTo>
                    <a:pt x="4740973" y="144144"/>
                  </a:lnTo>
                  <a:lnTo>
                    <a:pt x="4747323" y="156590"/>
                  </a:lnTo>
                  <a:lnTo>
                    <a:pt x="4755070" y="159029"/>
                  </a:lnTo>
                  <a:lnTo>
                    <a:pt x="4767516" y="152577"/>
                  </a:lnTo>
                  <a:lnTo>
                    <a:pt x="4769929" y="144906"/>
                  </a:lnTo>
                  <a:lnTo>
                    <a:pt x="4766754" y="138683"/>
                  </a:lnTo>
                  <a:lnTo>
                    <a:pt x="4763452" y="132447"/>
                  </a:lnTo>
                  <a:lnTo>
                    <a:pt x="4755832" y="130009"/>
                  </a:lnTo>
                  <a:close/>
                </a:path>
                <a:path w="4996180" h="1032509">
                  <a:moveTo>
                    <a:pt x="4687887" y="163994"/>
                  </a:moveTo>
                  <a:lnTo>
                    <a:pt x="4675314" y="170255"/>
                  </a:lnTo>
                  <a:lnTo>
                    <a:pt x="4672647" y="177875"/>
                  </a:lnTo>
                  <a:lnTo>
                    <a:pt x="4678997" y="190436"/>
                  </a:lnTo>
                  <a:lnTo>
                    <a:pt x="4686617" y="193001"/>
                  </a:lnTo>
                  <a:lnTo>
                    <a:pt x="4692840" y="189864"/>
                  </a:lnTo>
                  <a:lnTo>
                    <a:pt x="4699190" y="186740"/>
                  </a:lnTo>
                  <a:lnTo>
                    <a:pt x="4701730" y="179120"/>
                  </a:lnTo>
                  <a:lnTo>
                    <a:pt x="4698555" y="172833"/>
                  </a:lnTo>
                  <a:lnTo>
                    <a:pt x="4695507" y="166560"/>
                  </a:lnTo>
                  <a:lnTo>
                    <a:pt x="4687887" y="163994"/>
                  </a:lnTo>
                  <a:close/>
                </a:path>
                <a:path w="4996180" h="1032509">
                  <a:moveTo>
                    <a:pt x="4619561" y="197522"/>
                  </a:moveTo>
                  <a:lnTo>
                    <a:pt x="4613338" y="200545"/>
                  </a:lnTo>
                  <a:lnTo>
                    <a:pt x="4606988" y="203567"/>
                  </a:lnTo>
                  <a:lnTo>
                    <a:pt x="4604194" y="211149"/>
                  </a:lnTo>
                  <a:lnTo>
                    <a:pt x="4610290" y="223811"/>
                  </a:lnTo>
                  <a:lnTo>
                    <a:pt x="4617910" y="226504"/>
                  </a:lnTo>
                  <a:lnTo>
                    <a:pt x="4624133" y="223481"/>
                  </a:lnTo>
                  <a:lnTo>
                    <a:pt x="4624260" y="223468"/>
                  </a:lnTo>
                  <a:lnTo>
                    <a:pt x="4630610" y="220446"/>
                  </a:lnTo>
                  <a:lnTo>
                    <a:pt x="4633277" y="212864"/>
                  </a:lnTo>
                  <a:lnTo>
                    <a:pt x="4627181" y="200202"/>
                  </a:lnTo>
                  <a:lnTo>
                    <a:pt x="4619561" y="197522"/>
                  </a:lnTo>
                  <a:close/>
                </a:path>
                <a:path w="4996180" h="1032509">
                  <a:moveTo>
                    <a:pt x="4550727" y="230212"/>
                  </a:moveTo>
                  <a:lnTo>
                    <a:pt x="4538027" y="236270"/>
                  </a:lnTo>
                  <a:lnTo>
                    <a:pt x="4535360" y="243839"/>
                  </a:lnTo>
                  <a:lnTo>
                    <a:pt x="4541456" y="256501"/>
                  </a:lnTo>
                  <a:lnTo>
                    <a:pt x="4548949" y="259193"/>
                  </a:lnTo>
                  <a:lnTo>
                    <a:pt x="4561649" y="253148"/>
                  </a:lnTo>
                  <a:lnTo>
                    <a:pt x="4564316" y="245566"/>
                  </a:lnTo>
                  <a:lnTo>
                    <a:pt x="4561395" y="239229"/>
                  </a:lnTo>
                  <a:lnTo>
                    <a:pt x="4558347" y="232904"/>
                  </a:lnTo>
                  <a:lnTo>
                    <a:pt x="4550727" y="230212"/>
                  </a:lnTo>
                  <a:close/>
                </a:path>
                <a:path w="4996180" h="1032509">
                  <a:moveTo>
                    <a:pt x="4481766" y="262153"/>
                  </a:moveTo>
                  <a:lnTo>
                    <a:pt x="4475416" y="265086"/>
                  </a:lnTo>
                  <a:lnTo>
                    <a:pt x="4468939" y="267995"/>
                  </a:lnTo>
                  <a:lnTo>
                    <a:pt x="4466145" y="275538"/>
                  </a:lnTo>
                  <a:lnTo>
                    <a:pt x="4471987" y="288289"/>
                  </a:lnTo>
                  <a:lnTo>
                    <a:pt x="4479607" y="291096"/>
                  </a:lnTo>
                  <a:lnTo>
                    <a:pt x="4492307" y="285254"/>
                  </a:lnTo>
                  <a:lnTo>
                    <a:pt x="4495101" y="277723"/>
                  </a:lnTo>
                  <a:lnTo>
                    <a:pt x="4489259" y="264959"/>
                  </a:lnTo>
                  <a:lnTo>
                    <a:pt x="4481766" y="262153"/>
                  </a:lnTo>
                  <a:close/>
                </a:path>
                <a:path w="4996180" h="1032509">
                  <a:moveTo>
                    <a:pt x="4412551" y="293636"/>
                  </a:moveTo>
                  <a:lnTo>
                    <a:pt x="4406201" y="296443"/>
                  </a:lnTo>
                  <a:lnTo>
                    <a:pt x="4399724" y="299275"/>
                  </a:lnTo>
                  <a:lnTo>
                    <a:pt x="4396803" y="306768"/>
                  </a:lnTo>
                  <a:lnTo>
                    <a:pt x="4402391" y="319607"/>
                  </a:lnTo>
                  <a:lnTo>
                    <a:pt x="4409884" y="322541"/>
                  </a:lnTo>
                  <a:lnTo>
                    <a:pt x="4422711" y="316902"/>
                  </a:lnTo>
                  <a:lnTo>
                    <a:pt x="4425632" y="309409"/>
                  </a:lnTo>
                  <a:lnTo>
                    <a:pt x="4420044" y="296557"/>
                  </a:lnTo>
                  <a:lnTo>
                    <a:pt x="4412551" y="293636"/>
                  </a:lnTo>
                  <a:close/>
                </a:path>
                <a:path w="4996180" h="1032509">
                  <a:moveTo>
                    <a:pt x="4342701" y="324027"/>
                  </a:moveTo>
                  <a:lnTo>
                    <a:pt x="4329747" y="329678"/>
                  </a:lnTo>
                  <a:lnTo>
                    <a:pt x="4326826" y="337159"/>
                  </a:lnTo>
                  <a:lnTo>
                    <a:pt x="4329747" y="343585"/>
                  </a:lnTo>
                  <a:lnTo>
                    <a:pt x="4332541" y="350011"/>
                  </a:lnTo>
                  <a:lnTo>
                    <a:pt x="4340034" y="352932"/>
                  </a:lnTo>
                  <a:lnTo>
                    <a:pt x="4352861" y="347293"/>
                  </a:lnTo>
                  <a:lnTo>
                    <a:pt x="4355782" y="339800"/>
                  </a:lnTo>
                  <a:lnTo>
                    <a:pt x="4350194" y="326961"/>
                  </a:lnTo>
                  <a:lnTo>
                    <a:pt x="4342701" y="324027"/>
                  </a:lnTo>
                  <a:close/>
                </a:path>
                <a:path w="4996180" h="1032509">
                  <a:moveTo>
                    <a:pt x="4272851" y="353961"/>
                  </a:moveTo>
                  <a:lnTo>
                    <a:pt x="4266374" y="356666"/>
                  </a:lnTo>
                  <a:lnTo>
                    <a:pt x="4266247" y="356679"/>
                  </a:lnTo>
                  <a:lnTo>
                    <a:pt x="4259897" y="359384"/>
                  </a:lnTo>
                  <a:lnTo>
                    <a:pt x="4256849" y="366826"/>
                  </a:lnTo>
                  <a:lnTo>
                    <a:pt x="4262183" y="379767"/>
                  </a:lnTo>
                  <a:lnTo>
                    <a:pt x="4269676" y="382815"/>
                  </a:lnTo>
                  <a:lnTo>
                    <a:pt x="4282630" y="377392"/>
                  </a:lnTo>
                  <a:lnTo>
                    <a:pt x="4285678" y="369950"/>
                  </a:lnTo>
                  <a:lnTo>
                    <a:pt x="4283011" y="363473"/>
                  </a:lnTo>
                  <a:lnTo>
                    <a:pt x="4280217" y="357009"/>
                  </a:lnTo>
                  <a:lnTo>
                    <a:pt x="4272851" y="353961"/>
                  </a:lnTo>
                  <a:close/>
                </a:path>
                <a:path w="4996180" h="1032509">
                  <a:moveTo>
                    <a:pt x="4202493" y="383298"/>
                  </a:moveTo>
                  <a:lnTo>
                    <a:pt x="4189539" y="388721"/>
                  </a:lnTo>
                  <a:lnTo>
                    <a:pt x="4186491" y="396163"/>
                  </a:lnTo>
                  <a:lnTo>
                    <a:pt x="4191825" y="409104"/>
                  </a:lnTo>
                  <a:lnTo>
                    <a:pt x="4199318" y="412152"/>
                  </a:lnTo>
                  <a:lnTo>
                    <a:pt x="4212272" y="406729"/>
                  </a:lnTo>
                  <a:lnTo>
                    <a:pt x="4215320" y="399287"/>
                  </a:lnTo>
                  <a:lnTo>
                    <a:pt x="4212653" y="392823"/>
                  </a:lnTo>
                  <a:lnTo>
                    <a:pt x="4209859" y="386346"/>
                  </a:lnTo>
                  <a:lnTo>
                    <a:pt x="4202493" y="383298"/>
                  </a:lnTo>
                  <a:close/>
                </a:path>
                <a:path w="4996180" h="1032509">
                  <a:moveTo>
                    <a:pt x="4131881" y="411619"/>
                  </a:moveTo>
                  <a:lnTo>
                    <a:pt x="4118927" y="416813"/>
                  </a:lnTo>
                  <a:lnTo>
                    <a:pt x="4115625" y="424205"/>
                  </a:lnTo>
                  <a:lnTo>
                    <a:pt x="4118292" y="430720"/>
                  </a:lnTo>
                  <a:lnTo>
                    <a:pt x="4120832" y="437235"/>
                  </a:lnTo>
                  <a:lnTo>
                    <a:pt x="4128198" y="440422"/>
                  </a:lnTo>
                  <a:lnTo>
                    <a:pt x="4141279" y="435228"/>
                  </a:lnTo>
                  <a:lnTo>
                    <a:pt x="4144454" y="427837"/>
                  </a:lnTo>
                  <a:lnTo>
                    <a:pt x="4141914" y="421322"/>
                  </a:lnTo>
                  <a:lnTo>
                    <a:pt x="4139247" y="414807"/>
                  </a:lnTo>
                  <a:lnTo>
                    <a:pt x="4131881" y="411619"/>
                  </a:lnTo>
                  <a:close/>
                </a:path>
                <a:path w="4996180" h="1032509">
                  <a:moveTo>
                    <a:pt x="4061142" y="439521"/>
                  </a:moveTo>
                  <a:lnTo>
                    <a:pt x="4054665" y="442023"/>
                  </a:lnTo>
                  <a:lnTo>
                    <a:pt x="4048061" y="444537"/>
                  </a:lnTo>
                  <a:lnTo>
                    <a:pt x="4044759" y="451878"/>
                  </a:lnTo>
                  <a:lnTo>
                    <a:pt x="4049839" y="464984"/>
                  </a:lnTo>
                  <a:lnTo>
                    <a:pt x="4057078" y="468261"/>
                  </a:lnTo>
                  <a:lnTo>
                    <a:pt x="4070286" y="463232"/>
                  </a:lnTo>
                  <a:lnTo>
                    <a:pt x="4073461" y="455891"/>
                  </a:lnTo>
                  <a:lnTo>
                    <a:pt x="4071048" y="449351"/>
                  </a:lnTo>
                  <a:lnTo>
                    <a:pt x="4068508" y="442797"/>
                  </a:lnTo>
                  <a:lnTo>
                    <a:pt x="4061142" y="439521"/>
                  </a:lnTo>
                  <a:close/>
                </a:path>
                <a:path w="4996180" h="1032509">
                  <a:moveTo>
                    <a:pt x="3989895" y="466597"/>
                  </a:moveTo>
                  <a:lnTo>
                    <a:pt x="3983418" y="469112"/>
                  </a:lnTo>
                  <a:lnTo>
                    <a:pt x="3976814" y="471626"/>
                  </a:lnTo>
                  <a:lnTo>
                    <a:pt x="3973512" y="478967"/>
                  </a:lnTo>
                  <a:lnTo>
                    <a:pt x="3976052" y="485520"/>
                  </a:lnTo>
                  <a:lnTo>
                    <a:pt x="3978465" y="492073"/>
                  </a:lnTo>
                  <a:lnTo>
                    <a:pt x="3985831" y="495350"/>
                  </a:lnTo>
                  <a:lnTo>
                    <a:pt x="3999039" y="490321"/>
                  </a:lnTo>
                  <a:lnTo>
                    <a:pt x="4002214" y="482980"/>
                  </a:lnTo>
                  <a:lnTo>
                    <a:pt x="3999801" y="476427"/>
                  </a:lnTo>
                  <a:lnTo>
                    <a:pt x="3997261" y="469886"/>
                  </a:lnTo>
                  <a:lnTo>
                    <a:pt x="3989895" y="466597"/>
                  </a:lnTo>
                  <a:close/>
                </a:path>
                <a:path w="4996180" h="1032509">
                  <a:moveTo>
                    <a:pt x="3918648" y="493000"/>
                  </a:moveTo>
                  <a:lnTo>
                    <a:pt x="3905440" y="497801"/>
                  </a:lnTo>
                  <a:lnTo>
                    <a:pt x="3902011" y="505078"/>
                  </a:lnTo>
                  <a:lnTo>
                    <a:pt x="3906837" y="518273"/>
                  </a:lnTo>
                  <a:lnTo>
                    <a:pt x="3914076" y="521677"/>
                  </a:lnTo>
                  <a:lnTo>
                    <a:pt x="3927284" y="516889"/>
                  </a:lnTo>
                  <a:lnTo>
                    <a:pt x="3930713" y="509599"/>
                  </a:lnTo>
                  <a:lnTo>
                    <a:pt x="3925887" y="496417"/>
                  </a:lnTo>
                  <a:lnTo>
                    <a:pt x="3918648" y="493000"/>
                  </a:lnTo>
                  <a:close/>
                </a:path>
                <a:path w="4996180" h="1032509">
                  <a:moveTo>
                    <a:pt x="3847147" y="518985"/>
                  </a:moveTo>
                  <a:lnTo>
                    <a:pt x="3833939" y="523557"/>
                  </a:lnTo>
                  <a:lnTo>
                    <a:pt x="3830383" y="530796"/>
                  </a:lnTo>
                  <a:lnTo>
                    <a:pt x="3834955" y="544054"/>
                  </a:lnTo>
                  <a:lnTo>
                    <a:pt x="3842194" y="547572"/>
                  </a:lnTo>
                  <a:lnTo>
                    <a:pt x="3855529" y="542988"/>
                  </a:lnTo>
                  <a:lnTo>
                    <a:pt x="3858958" y="535761"/>
                  </a:lnTo>
                  <a:lnTo>
                    <a:pt x="3854386" y="522503"/>
                  </a:lnTo>
                  <a:lnTo>
                    <a:pt x="3847147" y="518985"/>
                  </a:lnTo>
                  <a:close/>
                </a:path>
                <a:path w="4996180" h="1032509">
                  <a:moveTo>
                    <a:pt x="3775138" y="543800"/>
                  </a:moveTo>
                  <a:lnTo>
                    <a:pt x="3761803" y="548385"/>
                  </a:lnTo>
                  <a:lnTo>
                    <a:pt x="3758374" y="555611"/>
                  </a:lnTo>
                  <a:lnTo>
                    <a:pt x="3762946" y="568883"/>
                  </a:lnTo>
                  <a:lnTo>
                    <a:pt x="3770185" y="572401"/>
                  </a:lnTo>
                  <a:lnTo>
                    <a:pt x="3783393" y="567816"/>
                  </a:lnTo>
                  <a:lnTo>
                    <a:pt x="3786949" y="560590"/>
                  </a:lnTo>
                  <a:lnTo>
                    <a:pt x="3782377" y="547318"/>
                  </a:lnTo>
                  <a:lnTo>
                    <a:pt x="3775138" y="543800"/>
                  </a:lnTo>
                  <a:close/>
                </a:path>
                <a:path w="4996180" h="1032509">
                  <a:moveTo>
                    <a:pt x="3703129" y="568235"/>
                  </a:moveTo>
                  <a:lnTo>
                    <a:pt x="3696525" y="570420"/>
                  </a:lnTo>
                  <a:lnTo>
                    <a:pt x="3689794" y="572617"/>
                  </a:lnTo>
                  <a:lnTo>
                    <a:pt x="3686111" y="579792"/>
                  </a:lnTo>
                  <a:lnTo>
                    <a:pt x="3688397" y="586460"/>
                  </a:lnTo>
                  <a:lnTo>
                    <a:pt x="3690556" y="593115"/>
                  </a:lnTo>
                  <a:lnTo>
                    <a:pt x="3697668" y="596747"/>
                  </a:lnTo>
                  <a:lnTo>
                    <a:pt x="3711003" y="592378"/>
                  </a:lnTo>
                  <a:lnTo>
                    <a:pt x="3714686" y="585202"/>
                  </a:lnTo>
                  <a:lnTo>
                    <a:pt x="3710368" y="571867"/>
                  </a:lnTo>
                  <a:lnTo>
                    <a:pt x="3703129" y="568235"/>
                  </a:lnTo>
                  <a:close/>
                </a:path>
                <a:path w="4996180" h="1032509">
                  <a:moveTo>
                    <a:pt x="3630739" y="591933"/>
                  </a:moveTo>
                  <a:lnTo>
                    <a:pt x="3617277" y="596315"/>
                  </a:lnTo>
                  <a:lnTo>
                    <a:pt x="3613721" y="603490"/>
                  </a:lnTo>
                  <a:lnTo>
                    <a:pt x="3618039" y="616825"/>
                  </a:lnTo>
                  <a:lnTo>
                    <a:pt x="3625278" y="620458"/>
                  </a:lnTo>
                  <a:lnTo>
                    <a:pt x="3638613" y="616076"/>
                  </a:lnTo>
                  <a:lnTo>
                    <a:pt x="3642169" y="608901"/>
                  </a:lnTo>
                  <a:lnTo>
                    <a:pt x="3637851" y="595566"/>
                  </a:lnTo>
                  <a:lnTo>
                    <a:pt x="3630739" y="591933"/>
                  </a:lnTo>
                  <a:close/>
                </a:path>
                <a:path w="4996180" h="1032509">
                  <a:moveTo>
                    <a:pt x="3558222" y="614870"/>
                  </a:moveTo>
                  <a:lnTo>
                    <a:pt x="3544760" y="619048"/>
                  </a:lnTo>
                  <a:lnTo>
                    <a:pt x="3541077" y="626173"/>
                  </a:lnTo>
                  <a:lnTo>
                    <a:pt x="3543109" y="632866"/>
                  </a:lnTo>
                  <a:lnTo>
                    <a:pt x="3545268" y="639571"/>
                  </a:lnTo>
                  <a:lnTo>
                    <a:pt x="3552380" y="643305"/>
                  </a:lnTo>
                  <a:lnTo>
                    <a:pt x="3558984" y="641209"/>
                  </a:lnTo>
                  <a:lnTo>
                    <a:pt x="3559111" y="641209"/>
                  </a:lnTo>
                  <a:lnTo>
                    <a:pt x="3565715" y="639114"/>
                  </a:lnTo>
                  <a:lnTo>
                    <a:pt x="3569525" y="631989"/>
                  </a:lnTo>
                  <a:lnTo>
                    <a:pt x="3567366" y="625296"/>
                  </a:lnTo>
                  <a:lnTo>
                    <a:pt x="3565334" y="618603"/>
                  </a:lnTo>
                  <a:lnTo>
                    <a:pt x="3558222" y="614870"/>
                  </a:lnTo>
                  <a:close/>
                </a:path>
                <a:path w="4996180" h="1032509">
                  <a:moveTo>
                    <a:pt x="3485578" y="637399"/>
                  </a:moveTo>
                  <a:lnTo>
                    <a:pt x="3472116" y="641400"/>
                  </a:lnTo>
                  <a:lnTo>
                    <a:pt x="3468306" y="648461"/>
                  </a:lnTo>
                  <a:lnTo>
                    <a:pt x="3470211" y="655192"/>
                  </a:lnTo>
                  <a:lnTo>
                    <a:pt x="3472243" y="661910"/>
                  </a:lnTo>
                  <a:lnTo>
                    <a:pt x="3479355" y="665746"/>
                  </a:lnTo>
                  <a:lnTo>
                    <a:pt x="3492817" y="661758"/>
                  </a:lnTo>
                  <a:lnTo>
                    <a:pt x="3496627" y="654684"/>
                  </a:lnTo>
                  <a:lnTo>
                    <a:pt x="3492563" y="641235"/>
                  </a:lnTo>
                  <a:lnTo>
                    <a:pt x="3485578" y="637399"/>
                  </a:lnTo>
                  <a:close/>
                </a:path>
                <a:path w="4996180" h="1032509">
                  <a:moveTo>
                    <a:pt x="3412426" y="658875"/>
                  </a:moveTo>
                  <a:lnTo>
                    <a:pt x="3398964" y="662876"/>
                  </a:lnTo>
                  <a:lnTo>
                    <a:pt x="3395154" y="669937"/>
                  </a:lnTo>
                  <a:lnTo>
                    <a:pt x="3397059" y="676668"/>
                  </a:lnTo>
                  <a:lnTo>
                    <a:pt x="3399091" y="683386"/>
                  </a:lnTo>
                  <a:lnTo>
                    <a:pt x="3406203" y="687222"/>
                  </a:lnTo>
                  <a:lnTo>
                    <a:pt x="3419665" y="683234"/>
                  </a:lnTo>
                  <a:lnTo>
                    <a:pt x="3423475" y="676160"/>
                  </a:lnTo>
                  <a:lnTo>
                    <a:pt x="3421443" y="669442"/>
                  </a:lnTo>
                  <a:lnTo>
                    <a:pt x="3419538" y="662711"/>
                  </a:lnTo>
                  <a:lnTo>
                    <a:pt x="3412426" y="658875"/>
                  </a:lnTo>
                  <a:close/>
                </a:path>
                <a:path w="4996180" h="1032509">
                  <a:moveTo>
                    <a:pt x="3339401" y="679906"/>
                  </a:moveTo>
                  <a:lnTo>
                    <a:pt x="3325812" y="683691"/>
                  </a:lnTo>
                  <a:lnTo>
                    <a:pt x="3321875" y="690689"/>
                  </a:lnTo>
                  <a:lnTo>
                    <a:pt x="3325685" y="704201"/>
                  </a:lnTo>
                  <a:lnTo>
                    <a:pt x="3332670" y="708151"/>
                  </a:lnTo>
                  <a:lnTo>
                    <a:pt x="3346259" y="704367"/>
                  </a:lnTo>
                  <a:lnTo>
                    <a:pt x="3350196" y="697356"/>
                  </a:lnTo>
                  <a:lnTo>
                    <a:pt x="3346386" y="683843"/>
                  </a:lnTo>
                  <a:lnTo>
                    <a:pt x="3339401" y="679906"/>
                  </a:lnTo>
                  <a:close/>
                </a:path>
                <a:path w="4996180" h="1032509">
                  <a:moveTo>
                    <a:pt x="3265868" y="700315"/>
                  </a:moveTo>
                  <a:lnTo>
                    <a:pt x="3252406" y="704100"/>
                  </a:lnTo>
                  <a:lnTo>
                    <a:pt x="3248469" y="711110"/>
                  </a:lnTo>
                  <a:lnTo>
                    <a:pt x="3250374" y="717854"/>
                  </a:lnTo>
                  <a:lnTo>
                    <a:pt x="3252152" y="724610"/>
                  </a:lnTo>
                  <a:lnTo>
                    <a:pt x="3259264" y="728560"/>
                  </a:lnTo>
                  <a:lnTo>
                    <a:pt x="3272726" y="724775"/>
                  </a:lnTo>
                  <a:lnTo>
                    <a:pt x="3276663" y="717778"/>
                  </a:lnTo>
                  <a:lnTo>
                    <a:pt x="3274758" y="711021"/>
                  </a:lnTo>
                  <a:lnTo>
                    <a:pt x="3272980" y="704265"/>
                  </a:lnTo>
                  <a:lnTo>
                    <a:pt x="3265868" y="700315"/>
                  </a:lnTo>
                  <a:close/>
                </a:path>
                <a:path w="4996180" h="1032509">
                  <a:moveTo>
                    <a:pt x="3192462" y="719848"/>
                  </a:moveTo>
                  <a:lnTo>
                    <a:pt x="3178873" y="723417"/>
                  </a:lnTo>
                  <a:lnTo>
                    <a:pt x="3174809" y="730363"/>
                  </a:lnTo>
                  <a:lnTo>
                    <a:pt x="3178365" y="743927"/>
                  </a:lnTo>
                  <a:lnTo>
                    <a:pt x="3185350" y="747978"/>
                  </a:lnTo>
                  <a:lnTo>
                    <a:pt x="3198939" y="744410"/>
                  </a:lnTo>
                  <a:lnTo>
                    <a:pt x="3203003" y="737463"/>
                  </a:lnTo>
                  <a:lnTo>
                    <a:pt x="3199447" y="723899"/>
                  </a:lnTo>
                  <a:lnTo>
                    <a:pt x="3192462" y="719848"/>
                  </a:lnTo>
                  <a:close/>
                </a:path>
                <a:path w="4996180" h="1032509">
                  <a:moveTo>
                    <a:pt x="3118802" y="738987"/>
                  </a:moveTo>
                  <a:lnTo>
                    <a:pt x="3105213" y="742365"/>
                  </a:lnTo>
                  <a:lnTo>
                    <a:pt x="3101022" y="749248"/>
                  </a:lnTo>
                  <a:lnTo>
                    <a:pt x="3102800" y="756056"/>
                  </a:lnTo>
                  <a:lnTo>
                    <a:pt x="3104451" y="762875"/>
                  </a:lnTo>
                  <a:lnTo>
                    <a:pt x="3111309" y="767028"/>
                  </a:lnTo>
                  <a:lnTo>
                    <a:pt x="3124898" y="763650"/>
                  </a:lnTo>
                  <a:lnTo>
                    <a:pt x="3129089" y="756767"/>
                  </a:lnTo>
                  <a:lnTo>
                    <a:pt x="3125787" y="743152"/>
                  </a:lnTo>
                  <a:lnTo>
                    <a:pt x="3118802" y="738987"/>
                  </a:lnTo>
                  <a:close/>
                </a:path>
                <a:path w="4996180" h="1032509">
                  <a:moveTo>
                    <a:pt x="3044888" y="757237"/>
                  </a:moveTo>
                  <a:lnTo>
                    <a:pt x="3031172" y="760615"/>
                  </a:lnTo>
                  <a:lnTo>
                    <a:pt x="3027108" y="767498"/>
                  </a:lnTo>
                  <a:lnTo>
                    <a:pt x="3030410" y="781113"/>
                  </a:lnTo>
                  <a:lnTo>
                    <a:pt x="3037268" y="785266"/>
                  </a:lnTo>
                  <a:lnTo>
                    <a:pt x="3050984" y="781887"/>
                  </a:lnTo>
                  <a:lnTo>
                    <a:pt x="3055048" y="775004"/>
                  </a:lnTo>
                  <a:lnTo>
                    <a:pt x="3051746" y="761390"/>
                  </a:lnTo>
                  <a:lnTo>
                    <a:pt x="3044888" y="757237"/>
                  </a:lnTo>
                  <a:close/>
                </a:path>
                <a:path w="4996180" h="1032509">
                  <a:moveTo>
                    <a:pt x="2970974" y="774940"/>
                  </a:moveTo>
                  <a:lnTo>
                    <a:pt x="2957258" y="778103"/>
                  </a:lnTo>
                  <a:lnTo>
                    <a:pt x="2952940" y="784923"/>
                  </a:lnTo>
                  <a:lnTo>
                    <a:pt x="2954591" y="791755"/>
                  </a:lnTo>
                  <a:lnTo>
                    <a:pt x="2956115" y="798588"/>
                  </a:lnTo>
                  <a:lnTo>
                    <a:pt x="2962973" y="802855"/>
                  </a:lnTo>
                  <a:lnTo>
                    <a:pt x="2969704" y="801280"/>
                  </a:lnTo>
                  <a:lnTo>
                    <a:pt x="2976562" y="799693"/>
                  </a:lnTo>
                  <a:lnTo>
                    <a:pt x="2980880" y="792886"/>
                  </a:lnTo>
                  <a:lnTo>
                    <a:pt x="2979356" y="786040"/>
                  </a:lnTo>
                  <a:lnTo>
                    <a:pt x="2977705" y="779208"/>
                  </a:lnTo>
                  <a:lnTo>
                    <a:pt x="2970974" y="774940"/>
                  </a:lnTo>
                  <a:close/>
                </a:path>
                <a:path w="4996180" h="1032509">
                  <a:moveTo>
                    <a:pt x="2896679" y="792035"/>
                  </a:moveTo>
                  <a:lnTo>
                    <a:pt x="2882963" y="795197"/>
                  </a:lnTo>
                  <a:lnTo>
                    <a:pt x="2878645" y="802017"/>
                  </a:lnTo>
                  <a:lnTo>
                    <a:pt x="2880296" y="808849"/>
                  </a:lnTo>
                  <a:lnTo>
                    <a:pt x="2881820" y="815682"/>
                  </a:lnTo>
                  <a:lnTo>
                    <a:pt x="2888678" y="819949"/>
                  </a:lnTo>
                  <a:lnTo>
                    <a:pt x="2902394" y="816787"/>
                  </a:lnTo>
                  <a:lnTo>
                    <a:pt x="2906585" y="809980"/>
                  </a:lnTo>
                  <a:lnTo>
                    <a:pt x="2905061" y="803134"/>
                  </a:lnTo>
                  <a:lnTo>
                    <a:pt x="2903410" y="796302"/>
                  </a:lnTo>
                  <a:lnTo>
                    <a:pt x="2896679" y="792035"/>
                  </a:lnTo>
                  <a:close/>
                </a:path>
                <a:path w="4996180" h="1032509">
                  <a:moveTo>
                    <a:pt x="2822384" y="808227"/>
                  </a:moveTo>
                  <a:lnTo>
                    <a:pt x="2815526" y="809700"/>
                  </a:lnTo>
                  <a:lnTo>
                    <a:pt x="2815399" y="809713"/>
                  </a:lnTo>
                  <a:lnTo>
                    <a:pt x="2808541" y="811186"/>
                  </a:lnTo>
                  <a:lnTo>
                    <a:pt x="2804223" y="817943"/>
                  </a:lnTo>
                  <a:lnTo>
                    <a:pt x="2805747" y="824801"/>
                  </a:lnTo>
                  <a:lnTo>
                    <a:pt x="2807144" y="831659"/>
                  </a:lnTo>
                  <a:lnTo>
                    <a:pt x="2814002" y="836015"/>
                  </a:lnTo>
                  <a:lnTo>
                    <a:pt x="2827718" y="833056"/>
                  </a:lnTo>
                  <a:lnTo>
                    <a:pt x="2832036" y="826312"/>
                  </a:lnTo>
                  <a:lnTo>
                    <a:pt x="2830512" y="819454"/>
                  </a:lnTo>
                  <a:lnTo>
                    <a:pt x="2829115" y="812596"/>
                  </a:lnTo>
                  <a:lnTo>
                    <a:pt x="2822384" y="808227"/>
                  </a:lnTo>
                  <a:close/>
                </a:path>
                <a:path w="4996180" h="1032509">
                  <a:moveTo>
                    <a:pt x="2747962" y="824051"/>
                  </a:moveTo>
                  <a:lnTo>
                    <a:pt x="2734119" y="826820"/>
                  </a:lnTo>
                  <a:lnTo>
                    <a:pt x="2729674" y="833513"/>
                  </a:lnTo>
                  <a:lnTo>
                    <a:pt x="2732468" y="847267"/>
                  </a:lnTo>
                  <a:lnTo>
                    <a:pt x="2739199" y="851725"/>
                  </a:lnTo>
                  <a:lnTo>
                    <a:pt x="2752915" y="848956"/>
                  </a:lnTo>
                  <a:lnTo>
                    <a:pt x="2757360" y="842263"/>
                  </a:lnTo>
                  <a:lnTo>
                    <a:pt x="2755963" y="835392"/>
                  </a:lnTo>
                  <a:lnTo>
                    <a:pt x="2754693" y="828509"/>
                  </a:lnTo>
                  <a:lnTo>
                    <a:pt x="2747962" y="824051"/>
                  </a:lnTo>
                  <a:close/>
                </a:path>
                <a:path w="4996180" h="1032509">
                  <a:moveTo>
                    <a:pt x="2673159" y="838961"/>
                  </a:moveTo>
                  <a:lnTo>
                    <a:pt x="2659443" y="841730"/>
                  </a:lnTo>
                  <a:lnTo>
                    <a:pt x="2654998" y="848423"/>
                  </a:lnTo>
                  <a:lnTo>
                    <a:pt x="2656395" y="855293"/>
                  </a:lnTo>
                  <a:lnTo>
                    <a:pt x="2657665" y="862177"/>
                  </a:lnTo>
                  <a:lnTo>
                    <a:pt x="2664396" y="866634"/>
                  </a:lnTo>
                  <a:lnTo>
                    <a:pt x="2678239" y="863866"/>
                  </a:lnTo>
                  <a:lnTo>
                    <a:pt x="2682684" y="857173"/>
                  </a:lnTo>
                  <a:lnTo>
                    <a:pt x="2679890" y="843419"/>
                  </a:lnTo>
                  <a:lnTo>
                    <a:pt x="2673159" y="838961"/>
                  </a:lnTo>
                  <a:close/>
                </a:path>
                <a:path w="4996180" h="1032509">
                  <a:moveTo>
                    <a:pt x="2598483" y="853363"/>
                  </a:moveTo>
                  <a:lnTo>
                    <a:pt x="2584767" y="855941"/>
                  </a:lnTo>
                  <a:lnTo>
                    <a:pt x="2580195" y="862570"/>
                  </a:lnTo>
                  <a:lnTo>
                    <a:pt x="2582735" y="876363"/>
                  </a:lnTo>
                  <a:lnTo>
                    <a:pt x="2589339" y="880909"/>
                  </a:lnTo>
                  <a:lnTo>
                    <a:pt x="2603182" y="878331"/>
                  </a:lnTo>
                  <a:lnTo>
                    <a:pt x="2607754" y="871702"/>
                  </a:lnTo>
                  <a:lnTo>
                    <a:pt x="2605214" y="857910"/>
                  </a:lnTo>
                  <a:lnTo>
                    <a:pt x="2598483" y="853363"/>
                  </a:lnTo>
                  <a:close/>
                </a:path>
                <a:path w="4996180" h="1032509">
                  <a:moveTo>
                    <a:pt x="2523553" y="867193"/>
                  </a:moveTo>
                  <a:lnTo>
                    <a:pt x="2509710" y="869771"/>
                  </a:lnTo>
                  <a:lnTo>
                    <a:pt x="2505265" y="876401"/>
                  </a:lnTo>
                  <a:lnTo>
                    <a:pt x="2507805" y="890193"/>
                  </a:lnTo>
                  <a:lnTo>
                    <a:pt x="2514409" y="894740"/>
                  </a:lnTo>
                  <a:lnTo>
                    <a:pt x="2528252" y="892161"/>
                  </a:lnTo>
                  <a:lnTo>
                    <a:pt x="2532824" y="885532"/>
                  </a:lnTo>
                  <a:lnTo>
                    <a:pt x="2531427" y="878636"/>
                  </a:lnTo>
                  <a:lnTo>
                    <a:pt x="2530157" y="871740"/>
                  </a:lnTo>
                  <a:lnTo>
                    <a:pt x="2523553" y="867193"/>
                  </a:lnTo>
                  <a:close/>
                </a:path>
                <a:path w="4996180" h="1032509">
                  <a:moveTo>
                    <a:pt x="2448623" y="880160"/>
                  </a:moveTo>
                  <a:lnTo>
                    <a:pt x="2434780" y="882509"/>
                  </a:lnTo>
                  <a:lnTo>
                    <a:pt x="2430208" y="889063"/>
                  </a:lnTo>
                  <a:lnTo>
                    <a:pt x="2432494" y="902893"/>
                  </a:lnTo>
                  <a:lnTo>
                    <a:pt x="2439098" y="907554"/>
                  </a:lnTo>
                  <a:lnTo>
                    <a:pt x="2452941" y="905204"/>
                  </a:lnTo>
                  <a:lnTo>
                    <a:pt x="2457513" y="898638"/>
                  </a:lnTo>
                  <a:lnTo>
                    <a:pt x="2455227" y="884808"/>
                  </a:lnTo>
                  <a:lnTo>
                    <a:pt x="2448623" y="880160"/>
                  </a:lnTo>
                  <a:close/>
                </a:path>
                <a:path w="4996180" h="1032509">
                  <a:moveTo>
                    <a:pt x="2373693" y="892758"/>
                  </a:moveTo>
                  <a:lnTo>
                    <a:pt x="2359723" y="894905"/>
                  </a:lnTo>
                  <a:lnTo>
                    <a:pt x="2355024" y="901394"/>
                  </a:lnTo>
                  <a:lnTo>
                    <a:pt x="2356167" y="908329"/>
                  </a:lnTo>
                  <a:lnTo>
                    <a:pt x="2357183" y="915263"/>
                  </a:lnTo>
                  <a:lnTo>
                    <a:pt x="2363660" y="920013"/>
                  </a:lnTo>
                  <a:lnTo>
                    <a:pt x="2377503" y="917854"/>
                  </a:lnTo>
                  <a:lnTo>
                    <a:pt x="2382329" y="911364"/>
                  </a:lnTo>
                  <a:lnTo>
                    <a:pt x="2381186" y="904442"/>
                  </a:lnTo>
                  <a:lnTo>
                    <a:pt x="2380170" y="897508"/>
                  </a:lnTo>
                  <a:lnTo>
                    <a:pt x="2373693" y="892758"/>
                  </a:lnTo>
                  <a:close/>
                </a:path>
                <a:path w="4996180" h="1032509">
                  <a:moveTo>
                    <a:pt x="2298382" y="904379"/>
                  </a:moveTo>
                  <a:lnTo>
                    <a:pt x="2284412" y="906525"/>
                  </a:lnTo>
                  <a:lnTo>
                    <a:pt x="2279713" y="913015"/>
                  </a:lnTo>
                  <a:lnTo>
                    <a:pt x="2280729" y="919949"/>
                  </a:lnTo>
                  <a:lnTo>
                    <a:pt x="2281872" y="926883"/>
                  </a:lnTo>
                  <a:lnTo>
                    <a:pt x="2288349" y="931633"/>
                  </a:lnTo>
                  <a:lnTo>
                    <a:pt x="2295207" y="930554"/>
                  </a:lnTo>
                  <a:lnTo>
                    <a:pt x="2302192" y="929474"/>
                  </a:lnTo>
                  <a:lnTo>
                    <a:pt x="2307018" y="922984"/>
                  </a:lnTo>
                  <a:lnTo>
                    <a:pt x="2305875" y="916063"/>
                  </a:lnTo>
                  <a:lnTo>
                    <a:pt x="2304859" y="909129"/>
                  </a:lnTo>
                  <a:lnTo>
                    <a:pt x="2298382" y="904379"/>
                  </a:lnTo>
                  <a:close/>
                </a:path>
                <a:path w="4996180" h="1032509">
                  <a:moveTo>
                    <a:pt x="2223071" y="915555"/>
                  </a:moveTo>
                  <a:lnTo>
                    <a:pt x="2216213" y="916533"/>
                  </a:lnTo>
                  <a:lnTo>
                    <a:pt x="2216086" y="916533"/>
                  </a:lnTo>
                  <a:lnTo>
                    <a:pt x="2209228" y="917511"/>
                  </a:lnTo>
                  <a:lnTo>
                    <a:pt x="2204402" y="923937"/>
                  </a:lnTo>
                  <a:lnTo>
                    <a:pt x="2205291" y="930884"/>
                  </a:lnTo>
                  <a:lnTo>
                    <a:pt x="2206307" y="937831"/>
                  </a:lnTo>
                  <a:lnTo>
                    <a:pt x="2212784" y="942657"/>
                  </a:lnTo>
                  <a:lnTo>
                    <a:pt x="2219642" y="941679"/>
                  </a:lnTo>
                  <a:lnTo>
                    <a:pt x="2226627" y="940701"/>
                  </a:lnTo>
                  <a:lnTo>
                    <a:pt x="2231453" y="934275"/>
                  </a:lnTo>
                  <a:lnTo>
                    <a:pt x="2230564" y="927328"/>
                  </a:lnTo>
                  <a:lnTo>
                    <a:pt x="2229548" y="920381"/>
                  </a:lnTo>
                  <a:lnTo>
                    <a:pt x="2223071" y="915555"/>
                  </a:lnTo>
                  <a:close/>
                </a:path>
                <a:path w="4996180" h="1032509">
                  <a:moveTo>
                    <a:pt x="2147633" y="926121"/>
                  </a:moveTo>
                  <a:lnTo>
                    <a:pt x="2133663" y="928090"/>
                  </a:lnTo>
                  <a:lnTo>
                    <a:pt x="2128837" y="934503"/>
                  </a:lnTo>
                  <a:lnTo>
                    <a:pt x="2130869" y="948397"/>
                  </a:lnTo>
                  <a:lnTo>
                    <a:pt x="2137219" y="953236"/>
                  </a:lnTo>
                  <a:lnTo>
                    <a:pt x="2151189" y="951280"/>
                  </a:lnTo>
                  <a:lnTo>
                    <a:pt x="2156015" y="944854"/>
                  </a:lnTo>
                  <a:lnTo>
                    <a:pt x="2154999" y="937907"/>
                  </a:lnTo>
                  <a:lnTo>
                    <a:pt x="2154110" y="930960"/>
                  </a:lnTo>
                  <a:lnTo>
                    <a:pt x="2147633" y="926121"/>
                  </a:lnTo>
                  <a:close/>
                </a:path>
                <a:path w="4996180" h="1032509">
                  <a:moveTo>
                    <a:pt x="2072195" y="935837"/>
                  </a:moveTo>
                  <a:lnTo>
                    <a:pt x="2058225" y="937589"/>
                  </a:lnTo>
                  <a:lnTo>
                    <a:pt x="2053399" y="943939"/>
                  </a:lnTo>
                  <a:lnTo>
                    <a:pt x="2054161" y="950899"/>
                  </a:lnTo>
                  <a:lnTo>
                    <a:pt x="2055050" y="957859"/>
                  </a:lnTo>
                  <a:lnTo>
                    <a:pt x="2061400" y="962799"/>
                  </a:lnTo>
                  <a:lnTo>
                    <a:pt x="2075370" y="961046"/>
                  </a:lnTo>
                  <a:lnTo>
                    <a:pt x="2080323" y="954696"/>
                  </a:lnTo>
                  <a:lnTo>
                    <a:pt x="2078545" y="940777"/>
                  </a:lnTo>
                  <a:lnTo>
                    <a:pt x="2072195" y="935837"/>
                  </a:lnTo>
                  <a:close/>
                </a:path>
                <a:path w="4996180" h="1032509">
                  <a:moveTo>
                    <a:pt x="1996757" y="945209"/>
                  </a:moveTo>
                  <a:lnTo>
                    <a:pt x="1982787" y="946771"/>
                  </a:lnTo>
                  <a:lnTo>
                    <a:pt x="1977707" y="953058"/>
                  </a:lnTo>
                  <a:lnTo>
                    <a:pt x="1978596" y="960030"/>
                  </a:lnTo>
                  <a:lnTo>
                    <a:pt x="1979358" y="967003"/>
                  </a:lnTo>
                  <a:lnTo>
                    <a:pt x="1985581" y="972019"/>
                  </a:lnTo>
                  <a:lnTo>
                    <a:pt x="1999551" y="970457"/>
                  </a:lnTo>
                  <a:lnTo>
                    <a:pt x="2004631" y="964170"/>
                  </a:lnTo>
                  <a:lnTo>
                    <a:pt x="2003742" y="957198"/>
                  </a:lnTo>
                  <a:lnTo>
                    <a:pt x="2002980" y="950226"/>
                  </a:lnTo>
                  <a:lnTo>
                    <a:pt x="1996757" y="945209"/>
                  </a:lnTo>
                  <a:close/>
                </a:path>
                <a:path w="4996180" h="1032509">
                  <a:moveTo>
                    <a:pt x="1920938" y="953604"/>
                  </a:moveTo>
                  <a:lnTo>
                    <a:pt x="1906968" y="955166"/>
                  </a:lnTo>
                  <a:lnTo>
                    <a:pt x="1902015" y="961453"/>
                  </a:lnTo>
                  <a:lnTo>
                    <a:pt x="1903539" y="975385"/>
                  </a:lnTo>
                  <a:lnTo>
                    <a:pt x="1909889" y="980414"/>
                  </a:lnTo>
                  <a:lnTo>
                    <a:pt x="1916747" y="979626"/>
                  </a:lnTo>
                  <a:lnTo>
                    <a:pt x="1923859" y="978839"/>
                  </a:lnTo>
                  <a:lnTo>
                    <a:pt x="1928812" y="972565"/>
                  </a:lnTo>
                  <a:lnTo>
                    <a:pt x="1927288" y="958621"/>
                  </a:lnTo>
                  <a:lnTo>
                    <a:pt x="1920938" y="953604"/>
                  </a:lnTo>
                  <a:close/>
                </a:path>
                <a:path w="4996180" h="1032509">
                  <a:moveTo>
                    <a:pt x="1845373" y="961592"/>
                  </a:moveTo>
                  <a:lnTo>
                    <a:pt x="1831403" y="962926"/>
                  </a:lnTo>
                  <a:lnTo>
                    <a:pt x="1826323" y="969136"/>
                  </a:lnTo>
                  <a:lnTo>
                    <a:pt x="1827593" y="983093"/>
                  </a:lnTo>
                  <a:lnTo>
                    <a:pt x="1833816" y="988212"/>
                  </a:lnTo>
                  <a:lnTo>
                    <a:pt x="1847786" y="986878"/>
                  </a:lnTo>
                  <a:lnTo>
                    <a:pt x="1852866" y="980668"/>
                  </a:lnTo>
                  <a:lnTo>
                    <a:pt x="1851596" y="966710"/>
                  </a:lnTo>
                  <a:lnTo>
                    <a:pt x="1845373" y="961592"/>
                  </a:lnTo>
                  <a:close/>
                </a:path>
                <a:path w="4996180" h="1032509">
                  <a:moveTo>
                    <a:pt x="1769554" y="968831"/>
                  </a:moveTo>
                  <a:lnTo>
                    <a:pt x="1755457" y="970178"/>
                  </a:lnTo>
                  <a:lnTo>
                    <a:pt x="1750377" y="976375"/>
                  </a:lnTo>
                  <a:lnTo>
                    <a:pt x="1751012" y="983360"/>
                  </a:lnTo>
                  <a:lnTo>
                    <a:pt x="1751774" y="990345"/>
                  </a:lnTo>
                  <a:lnTo>
                    <a:pt x="1757870" y="995463"/>
                  </a:lnTo>
                  <a:lnTo>
                    <a:pt x="1771967" y="994117"/>
                  </a:lnTo>
                  <a:lnTo>
                    <a:pt x="1777047" y="987919"/>
                  </a:lnTo>
                  <a:lnTo>
                    <a:pt x="1776412" y="980934"/>
                  </a:lnTo>
                  <a:lnTo>
                    <a:pt x="1775650" y="973949"/>
                  </a:lnTo>
                  <a:lnTo>
                    <a:pt x="1769554" y="968831"/>
                  </a:lnTo>
                  <a:close/>
                </a:path>
                <a:path w="4996180" h="1032509">
                  <a:moveTo>
                    <a:pt x="1693735" y="975372"/>
                  </a:moveTo>
                  <a:lnTo>
                    <a:pt x="1679765" y="976515"/>
                  </a:lnTo>
                  <a:lnTo>
                    <a:pt x="1674558" y="982636"/>
                  </a:lnTo>
                  <a:lnTo>
                    <a:pt x="1675066" y="989634"/>
                  </a:lnTo>
                  <a:lnTo>
                    <a:pt x="1675701" y="996619"/>
                  </a:lnTo>
                  <a:lnTo>
                    <a:pt x="1681797" y="1001831"/>
                  </a:lnTo>
                  <a:lnTo>
                    <a:pt x="1695767" y="1000689"/>
                  </a:lnTo>
                  <a:lnTo>
                    <a:pt x="1700974" y="994562"/>
                  </a:lnTo>
                  <a:lnTo>
                    <a:pt x="1700466" y="987564"/>
                  </a:lnTo>
                  <a:lnTo>
                    <a:pt x="1699831" y="980579"/>
                  </a:lnTo>
                  <a:lnTo>
                    <a:pt x="1693735" y="975372"/>
                  </a:lnTo>
                  <a:close/>
                </a:path>
                <a:path w="4996180" h="1032509">
                  <a:moveTo>
                    <a:pt x="1617916" y="981582"/>
                  </a:moveTo>
                  <a:lnTo>
                    <a:pt x="1603946" y="982535"/>
                  </a:lnTo>
                  <a:lnTo>
                    <a:pt x="1598612" y="988580"/>
                  </a:lnTo>
                  <a:lnTo>
                    <a:pt x="1599628" y="1002580"/>
                  </a:lnTo>
                  <a:lnTo>
                    <a:pt x="1605597" y="1007872"/>
                  </a:lnTo>
                  <a:lnTo>
                    <a:pt x="1619694" y="1006930"/>
                  </a:lnTo>
                  <a:lnTo>
                    <a:pt x="1624901" y="1000876"/>
                  </a:lnTo>
                  <a:lnTo>
                    <a:pt x="1624520" y="993876"/>
                  </a:lnTo>
                  <a:lnTo>
                    <a:pt x="1624012" y="986878"/>
                  </a:lnTo>
                  <a:lnTo>
                    <a:pt x="1617916" y="981582"/>
                  </a:lnTo>
                  <a:close/>
                </a:path>
                <a:path w="4996180" h="1032509">
                  <a:moveTo>
                    <a:pt x="1541843" y="986675"/>
                  </a:moveTo>
                  <a:lnTo>
                    <a:pt x="1527873" y="987627"/>
                  </a:lnTo>
                  <a:lnTo>
                    <a:pt x="1522539" y="993673"/>
                  </a:lnTo>
                  <a:lnTo>
                    <a:pt x="1523555" y="1007673"/>
                  </a:lnTo>
                  <a:lnTo>
                    <a:pt x="1529524" y="1012965"/>
                  </a:lnTo>
                  <a:lnTo>
                    <a:pt x="1543621" y="1012023"/>
                  </a:lnTo>
                  <a:lnTo>
                    <a:pt x="1548828" y="1005969"/>
                  </a:lnTo>
                  <a:lnTo>
                    <a:pt x="1548447" y="998970"/>
                  </a:lnTo>
                  <a:lnTo>
                    <a:pt x="1547939" y="991971"/>
                  </a:lnTo>
                  <a:lnTo>
                    <a:pt x="1541843" y="986675"/>
                  </a:lnTo>
                  <a:close/>
                </a:path>
                <a:path w="4996180" h="1032509">
                  <a:moveTo>
                    <a:pt x="1466024" y="991501"/>
                  </a:moveTo>
                  <a:lnTo>
                    <a:pt x="1451927" y="992250"/>
                  </a:lnTo>
                  <a:lnTo>
                    <a:pt x="1446593" y="998225"/>
                  </a:lnTo>
                  <a:lnTo>
                    <a:pt x="1447355" y="1012235"/>
                  </a:lnTo>
                  <a:lnTo>
                    <a:pt x="1453324" y="1017611"/>
                  </a:lnTo>
                  <a:lnTo>
                    <a:pt x="1467294" y="1016865"/>
                  </a:lnTo>
                  <a:lnTo>
                    <a:pt x="1472755" y="1010886"/>
                  </a:lnTo>
                  <a:lnTo>
                    <a:pt x="1471993" y="996878"/>
                  </a:lnTo>
                  <a:lnTo>
                    <a:pt x="1466024" y="991501"/>
                  </a:lnTo>
                  <a:close/>
                </a:path>
                <a:path w="4996180" h="1032509">
                  <a:moveTo>
                    <a:pt x="1389824" y="995527"/>
                  </a:moveTo>
                  <a:lnTo>
                    <a:pt x="1375854" y="996263"/>
                  </a:lnTo>
                  <a:lnTo>
                    <a:pt x="1370520" y="1002248"/>
                  </a:lnTo>
                  <a:lnTo>
                    <a:pt x="1370901" y="1009252"/>
                  </a:lnTo>
                  <a:lnTo>
                    <a:pt x="1371155" y="1016256"/>
                  </a:lnTo>
                  <a:lnTo>
                    <a:pt x="1377251" y="1021632"/>
                  </a:lnTo>
                  <a:lnTo>
                    <a:pt x="1391221" y="1020887"/>
                  </a:lnTo>
                  <a:lnTo>
                    <a:pt x="1396555" y="1014908"/>
                  </a:lnTo>
                  <a:lnTo>
                    <a:pt x="1396174" y="1007903"/>
                  </a:lnTo>
                  <a:lnTo>
                    <a:pt x="1395920" y="1000900"/>
                  </a:lnTo>
                  <a:lnTo>
                    <a:pt x="1389824" y="995527"/>
                  </a:lnTo>
                  <a:close/>
                </a:path>
                <a:path w="4996180" h="1032509">
                  <a:moveTo>
                    <a:pt x="1313878" y="998933"/>
                  </a:moveTo>
                  <a:lnTo>
                    <a:pt x="1299908" y="999470"/>
                  </a:lnTo>
                  <a:lnTo>
                    <a:pt x="1294447" y="1005369"/>
                  </a:lnTo>
                  <a:lnTo>
                    <a:pt x="1294955" y="1019387"/>
                  </a:lnTo>
                  <a:lnTo>
                    <a:pt x="1300797" y="1024852"/>
                  </a:lnTo>
                  <a:lnTo>
                    <a:pt x="1314894" y="1024314"/>
                  </a:lnTo>
                  <a:lnTo>
                    <a:pt x="1320355" y="1018416"/>
                  </a:lnTo>
                  <a:lnTo>
                    <a:pt x="1319847" y="1004398"/>
                  </a:lnTo>
                  <a:lnTo>
                    <a:pt x="1313878" y="998933"/>
                  </a:lnTo>
                  <a:close/>
                </a:path>
                <a:path w="4996180" h="1032509">
                  <a:moveTo>
                    <a:pt x="1237805" y="1001832"/>
                  </a:moveTo>
                  <a:lnTo>
                    <a:pt x="1223708" y="1002371"/>
                  </a:lnTo>
                  <a:lnTo>
                    <a:pt x="1218247" y="1008269"/>
                  </a:lnTo>
                  <a:lnTo>
                    <a:pt x="1218755" y="1022287"/>
                  </a:lnTo>
                  <a:lnTo>
                    <a:pt x="1224724" y="1027752"/>
                  </a:lnTo>
                  <a:lnTo>
                    <a:pt x="1238694" y="1027214"/>
                  </a:lnTo>
                  <a:lnTo>
                    <a:pt x="1244155" y="1021314"/>
                  </a:lnTo>
                  <a:lnTo>
                    <a:pt x="1243647" y="1007297"/>
                  </a:lnTo>
                  <a:lnTo>
                    <a:pt x="1237805" y="1001832"/>
                  </a:lnTo>
                  <a:close/>
                </a:path>
                <a:path w="4996180" h="1032509">
                  <a:moveTo>
                    <a:pt x="1161732" y="1003846"/>
                  </a:moveTo>
                  <a:lnTo>
                    <a:pt x="1147635" y="1004187"/>
                  </a:lnTo>
                  <a:lnTo>
                    <a:pt x="1142174" y="1010009"/>
                  </a:lnTo>
                  <a:lnTo>
                    <a:pt x="1142428" y="1024033"/>
                  </a:lnTo>
                  <a:lnTo>
                    <a:pt x="1148270" y="1029579"/>
                  </a:lnTo>
                  <a:lnTo>
                    <a:pt x="1162367" y="1029239"/>
                  </a:lnTo>
                  <a:lnTo>
                    <a:pt x="1167828" y="1023417"/>
                  </a:lnTo>
                  <a:lnTo>
                    <a:pt x="1167574" y="1009393"/>
                  </a:lnTo>
                  <a:lnTo>
                    <a:pt x="1161732" y="1003846"/>
                  </a:lnTo>
                  <a:close/>
                </a:path>
                <a:path w="4996180" h="1032509">
                  <a:moveTo>
                    <a:pt x="1085723" y="1005544"/>
                  </a:moveTo>
                  <a:lnTo>
                    <a:pt x="1071664" y="1005671"/>
                  </a:lnTo>
                  <a:lnTo>
                    <a:pt x="1066250" y="1011179"/>
                  </a:lnTo>
                  <a:lnTo>
                    <a:pt x="1066152" y="1025436"/>
                  </a:lnTo>
                  <a:lnTo>
                    <a:pt x="1071892" y="1031070"/>
                  </a:lnTo>
                  <a:lnTo>
                    <a:pt x="1085951" y="1030944"/>
                  </a:lnTo>
                  <a:lnTo>
                    <a:pt x="1091577" y="1025207"/>
                  </a:lnTo>
                  <a:lnTo>
                    <a:pt x="1091450" y="1011179"/>
                  </a:lnTo>
                  <a:lnTo>
                    <a:pt x="1085723" y="1005544"/>
                  </a:lnTo>
                  <a:close/>
                </a:path>
                <a:path w="4996180" h="1032509">
                  <a:moveTo>
                    <a:pt x="1009497" y="1006228"/>
                  </a:moveTo>
                  <a:lnTo>
                    <a:pt x="995438" y="1006353"/>
                  </a:lnTo>
                  <a:lnTo>
                    <a:pt x="990037" y="1011861"/>
                  </a:lnTo>
                  <a:lnTo>
                    <a:pt x="989939" y="1026118"/>
                  </a:lnTo>
                  <a:lnTo>
                    <a:pt x="995667" y="1031752"/>
                  </a:lnTo>
                  <a:lnTo>
                    <a:pt x="1009726" y="1031626"/>
                  </a:lnTo>
                  <a:lnTo>
                    <a:pt x="1015365" y="1025890"/>
                  </a:lnTo>
                  <a:lnTo>
                    <a:pt x="1015238" y="1011861"/>
                  </a:lnTo>
                  <a:lnTo>
                    <a:pt x="1009497" y="1006228"/>
                  </a:lnTo>
                  <a:close/>
                </a:path>
                <a:path w="4996180" h="1032509">
                  <a:moveTo>
                    <a:pt x="919416" y="1006472"/>
                  </a:moveTo>
                  <a:lnTo>
                    <a:pt x="913688" y="1012122"/>
                  </a:lnTo>
                  <a:lnTo>
                    <a:pt x="913599" y="1026149"/>
                  </a:lnTo>
                  <a:lnTo>
                    <a:pt x="919251" y="1031870"/>
                  </a:lnTo>
                  <a:lnTo>
                    <a:pt x="933310" y="1031958"/>
                  </a:lnTo>
                  <a:lnTo>
                    <a:pt x="939025" y="1026308"/>
                  </a:lnTo>
                  <a:lnTo>
                    <a:pt x="939114" y="1012281"/>
                  </a:lnTo>
                  <a:lnTo>
                    <a:pt x="933462" y="1006558"/>
                  </a:lnTo>
                  <a:lnTo>
                    <a:pt x="919416" y="1006472"/>
                  </a:lnTo>
                  <a:close/>
                </a:path>
                <a:path w="4996180" h="1032509">
                  <a:moveTo>
                    <a:pt x="843191" y="1005999"/>
                  </a:moveTo>
                  <a:lnTo>
                    <a:pt x="837463" y="1011649"/>
                  </a:lnTo>
                  <a:lnTo>
                    <a:pt x="837374" y="1025677"/>
                  </a:lnTo>
                  <a:lnTo>
                    <a:pt x="843026" y="1031398"/>
                  </a:lnTo>
                  <a:lnTo>
                    <a:pt x="857084" y="1031485"/>
                  </a:lnTo>
                  <a:lnTo>
                    <a:pt x="862799" y="1025835"/>
                  </a:lnTo>
                  <a:lnTo>
                    <a:pt x="862888" y="1011807"/>
                  </a:lnTo>
                  <a:lnTo>
                    <a:pt x="857237" y="1006085"/>
                  </a:lnTo>
                  <a:lnTo>
                    <a:pt x="843191" y="1005999"/>
                  </a:lnTo>
                  <a:close/>
                </a:path>
                <a:path w="4996180" h="1032509">
                  <a:moveTo>
                    <a:pt x="767181" y="1004711"/>
                  </a:moveTo>
                  <a:lnTo>
                    <a:pt x="761365" y="1010270"/>
                  </a:lnTo>
                  <a:lnTo>
                    <a:pt x="761060" y="1024295"/>
                  </a:lnTo>
                  <a:lnTo>
                    <a:pt x="766610" y="1030105"/>
                  </a:lnTo>
                  <a:lnTo>
                    <a:pt x="780669" y="1030416"/>
                  </a:lnTo>
                  <a:lnTo>
                    <a:pt x="786472" y="1024859"/>
                  </a:lnTo>
                  <a:lnTo>
                    <a:pt x="786790" y="1010834"/>
                  </a:lnTo>
                  <a:lnTo>
                    <a:pt x="781227" y="1005022"/>
                  </a:lnTo>
                  <a:lnTo>
                    <a:pt x="767181" y="1004711"/>
                  </a:lnTo>
                  <a:close/>
                </a:path>
                <a:path w="4996180" h="1032509">
                  <a:moveTo>
                    <a:pt x="690981" y="1003027"/>
                  </a:moveTo>
                  <a:lnTo>
                    <a:pt x="685165" y="1008585"/>
                  </a:lnTo>
                  <a:lnTo>
                    <a:pt x="684847" y="1022609"/>
                  </a:lnTo>
                  <a:lnTo>
                    <a:pt x="690410" y="1028421"/>
                  </a:lnTo>
                  <a:lnTo>
                    <a:pt x="704456" y="1028736"/>
                  </a:lnTo>
                  <a:lnTo>
                    <a:pt x="710272" y="1023178"/>
                  </a:lnTo>
                  <a:lnTo>
                    <a:pt x="710577" y="1009155"/>
                  </a:lnTo>
                  <a:lnTo>
                    <a:pt x="705027" y="1003342"/>
                  </a:lnTo>
                  <a:lnTo>
                    <a:pt x="690981" y="1003027"/>
                  </a:lnTo>
                  <a:close/>
                </a:path>
                <a:path w="4996180" h="1032509">
                  <a:moveTo>
                    <a:pt x="614997" y="1000350"/>
                  </a:moveTo>
                  <a:lnTo>
                    <a:pt x="609091" y="1005818"/>
                  </a:lnTo>
                  <a:lnTo>
                    <a:pt x="608571" y="1019835"/>
                  </a:lnTo>
                  <a:lnTo>
                    <a:pt x="614032" y="1025732"/>
                  </a:lnTo>
                  <a:lnTo>
                    <a:pt x="628078" y="1026263"/>
                  </a:lnTo>
                  <a:lnTo>
                    <a:pt x="633971" y="1020797"/>
                  </a:lnTo>
                  <a:lnTo>
                    <a:pt x="634504" y="1006779"/>
                  </a:lnTo>
                  <a:lnTo>
                    <a:pt x="629043" y="1000882"/>
                  </a:lnTo>
                  <a:lnTo>
                    <a:pt x="614997" y="1000350"/>
                  </a:lnTo>
                  <a:close/>
                </a:path>
                <a:path w="4996180" h="1032509">
                  <a:moveTo>
                    <a:pt x="538822" y="997510"/>
                  </a:moveTo>
                  <a:lnTo>
                    <a:pt x="532930" y="1002977"/>
                  </a:lnTo>
                  <a:lnTo>
                    <a:pt x="532396" y="1016994"/>
                  </a:lnTo>
                  <a:lnTo>
                    <a:pt x="537857" y="1022891"/>
                  </a:lnTo>
                  <a:lnTo>
                    <a:pt x="551903" y="1023424"/>
                  </a:lnTo>
                  <a:lnTo>
                    <a:pt x="557796" y="1017956"/>
                  </a:lnTo>
                  <a:lnTo>
                    <a:pt x="558330" y="1003938"/>
                  </a:lnTo>
                  <a:lnTo>
                    <a:pt x="552869" y="998041"/>
                  </a:lnTo>
                  <a:lnTo>
                    <a:pt x="538822" y="997510"/>
                  </a:lnTo>
                  <a:close/>
                </a:path>
                <a:path w="4996180" h="1032509">
                  <a:moveTo>
                    <a:pt x="462902" y="993457"/>
                  </a:moveTo>
                  <a:lnTo>
                    <a:pt x="456920" y="998834"/>
                  </a:lnTo>
                  <a:lnTo>
                    <a:pt x="456171" y="1012842"/>
                  </a:lnTo>
                  <a:lnTo>
                    <a:pt x="461543" y="1018822"/>
                  </a:lnTo>
                  <a:lnTo>
                    <a:pt x="475576" y="1019570"/>
                  </a:lnTo>
                  <a:lnTo>
                    <a:pt x="481558" y="1014194"/>
                  </a:lnTo>
                  <a:lnTo>
                    <a:pt x="482307" y="1000186"/>
                  </a:lnTo>
                  <a:lnTo>
                    <a:pt x="476935" y="994206"/>
                  </a:lnTo>
                  <a:lnTo>
                    <a:pt x="462902" y="993457"/>
                  </a:lnTo>
                  <a:close/>
                </a:path>
                <a:path w="4996180" h="1032509">
                  <a:moveTo>
                    <a:pt x="387007" y="989177"/>
                  </a:moveTo>
                  <a:lnTo>
                    <a:pt x="380936" y="994460"/>
                  </a:lnTo>
                  <a:lnTo>
                    <a:pt x="379958" y="1008450"/>
                  </a:lnTo>
                  <a:lnTo>
                    <a:pt x="385241" y="1014517"/>
                  </a:lnTo>
                  <a:lnTo>
                    <a:pt x="399262" y="1015490"/>
                  </a:lnTo>
                  <a:lnTo>
                    <a:pt x="405333" y="1010212"/>
                  </a:lnTo>
                  <a:lnTo>
                    <a:pt x="406298" y="996213"/>
                  </a:lnTo>
                  <a:lnTo>
                    <a:pt x="401015" y="990155"/>
                  </a:lnTo>
                  <a:lnTo>
                    <a:pt x="387007" y="989177"/>
                  </a:lnTo>
                  <a:close/>
                </a:path>
                <a:path w="4996180" h="1032509">
                  <a:moveTo>
                    <a:pt x="310959" y="983970"/>
                  </a:moveTo>
                  <a:lnTo>
                    <a:pt x="304888" y="989240"/>
                  </a:lnTo>
                  <a:lnTo>
                    <a:pt x="303910" y="1003237"/>
                  </a:lnTo>
                  <a:lnTo>
                    <a:pt x="309194" y="1009302"/>
                  </a:lnTo>
                  <a:lnTo>
                    <a:pt x="323215" y="1010276"/>
                  </a:lnTo>
                  <a:lnTo>
                    <a:pt x="329285" y="1004998"/>
                  </a:lnTo>
                  <a:lnTo>
                    <a:pt x="330250" y="991006"/>
                  </a:lnTo>
                  <a:lnTo>
                    <a:pt x="324980" y="984935"/>
                  </a:lnTo>
                  <a:lnTo>
                    <a:pt x="310959" y="983970"/>
                  </a:lnTo>
                  <a:close/>
                </a:path>
                <a:path w="4996180" h="1032509">
                  <a:moveTo>
                    <a:pt x="235140" y="978267"/>
                  </a:moveTo>
                  <a:lnTo>
                    <a:pt x="228993" y="983449"/>
                  </a:lnTo>
                  <a:lnTo>
                    <a:pt x="227812" y="997423"/>
                  </a:lnTo>
                  <a:lnTo>
                    <a:pt x="232994" y="1003570"/>
                  </a:lnTo>
                  <a:lnTo>
                    <a:pt x="246989" y="1004760"/>
                  </a:lnTo>
                  <a:lnTo>
                    <a:pt x="253136" y="999575"/>
                  </a:lnTo>
                  <a:lnTo>
                    <a:pt x="254330" y="985595"/>
                  </a:lnTo>
                  <a:lnTo>
                    <a:pt x="249148" y="979449"/>
                  </a:lnTo>
                  <a:lnTo>
                    <a:pt x="235140" y="978267"/>
                  </a:lnTo>
                  <a:close/>
                </a:path>
                <a:path w="4996180" h="1032509">
                  <a:moveTo>
                    <a:pt x="159181" y="971892"/>
                  </a:moveTo>
                  <a:lnTo>
                    <a:pt x="153035" y="977074"/>
                  </a:lnTo>
                  <a:lnTo>
                    <a:pt x="151853" y="991056"/>
                  </a:lnTo>
                  <a:lnTo>
                    <a:pt x="157035" y="997198"/>
                  </a:lnTo>
                  <a:lnTo>
                    <a:pt x="171030" y="998385"/>
                  </a:lnTo>
                  <a:lnTo>
                    <a:pt x="177177" y="993203"/>
                  </a:lnTo>
                  <a:lnTo>
                    <a:pt x="178371" y="979220"/>
                  </a:lnTo>
                  <a:lnTo>
                    <a:pt x="173189" y="973073"/>
                  </a:lnTo>
                  <a:lnTo>
                    <a:pt x="159181" y="971892"/>
                  </a:lnTo>
                  <a:close/>
                </a:path>
                <a:path w="4996180" h="1032509">
                  <a:moveTo>
                    <a:pt x="83489" y="964805"/>
                  </a:moveTo>
                  <a:lnTo>
                    <a:pt x="77254" y="969898"/>
                  </a:lnTo>
                  <a:lnTo>
                    <a:pt x="75857" y="983855"/>
                  </a:lnTo>
                  <a:lnTo>
                    <a:pt x="80949" y="990078"/>
                  </a:lnTo>
                  <a:lnTo>
                    <a:pt x="94932" y="991475"/>
                  </a:lnTo>
                  <a:lnTo>
                    <a:pt x="101155" y="986395"/>
                  </a:lnTo>
                  <a:lnTo>
                    <a:pt x="102552" y="972438"/>
                  </a:lnTo>
                  <a:lnTo>
                    <a:pt x="97472" y="966202"/>
                  </a:lnTo>
                  <a:lnTo>
                    <a:pt x="83489" y="964805"/>
                  </a:lnTo>
                  <a:close/>
                </a:path>
                <a:path w="4996180" h="1032509">
                  <a:moveTo>
                    <a:pt x="7632" y="957262"/>
                  </a:moveTo>
                  <a:lnTo>
                    <a:pt x="1409" y="962354"/>
                  </a:lnTo>
                  <a:lnTo>
                    <a:pt x="0" y="976312"/>
                  </a:lnTo>
                  <a:lnTo>
                    <a:pt x="5092" y="982535"/>
                  </a:lnTo>
                  <a:lnTo>
                    <a:pt x="19075" y="983944"/>
                  </a:lnTo>
                  <a:lnTo>
                    <a:pt x="25298" y="978852"/>
                  </a:lnTo>
                  <a:lnTo>
                    <a:pt x="26708" y="964894"/>
                  </a:lnTo>
                  <a:lnTo>
                    <a:pt x="21615" y="958671"/>
                  </a:lnTo>
                  <a:lnTo>
                    <a:pt x="7632" y="957262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961642" y="2542285"/>
            <a:ext cx="1844675" cy="5806440"/>
            <a:chOff x="1961642" y="2542285"/>
            <a:chExt cx="1844675" cy="5806440"/>
          </a:xfrm>
        </p:grpSpPr>
        <p:sp>
          <p:nvSpPr>
            <p:cNvPr id="10" name="object 10"/>
            <p:cNvSpPr/>
            <p:nvPr/>
          </p:nvSpPr>
          <p:spPr>
            <a:xfrm>
              <a:off x="3073146" y="4071365"/>
              <a:ext cx="720725" cy="2746375"/>
            </a:xfrm>
            <a:custGeom>
              <a:avLst/>
              <a:gdLst/>
              <a:ahLst/>
              <a:cxnLst/>
              <a:rect l="l" t="t" r="r" b="b"/>
              <a:pathLst>
                <a:path w="720725" h="2746375">
                  <a:moveTo>
                    <a:pt x="0" y="1373124"/>
                  </a:moveTo>
                  <a:lnTo>
                    <a:pt x="360171" y="1373124"/>
                  </a:lnTo>
                  <a:lnTo>
                    <a:pt x="360171" y="2745867"/>
                  </a:lnTo>
                  <a:lnTo>
                    <a:pt x="720470" y="2745867"/>
                  </a:lnTo>
                </a:path>
                <a:path w="720725" h="2746375">
                  <a:moveTo>
                    <a:pt x="0" y="1373124"/>
                  </a:moveTo>
                  <a:lnTo>
                    <a:pt x="720470" y="1373124"/>
                  </a:lnTo>
                </a:path>
                <a:path w="720725" h="2746375">
                  <a:moveTo>
                    <a:pt x="0" y="1372743"/>
                  </a:moveTo>
                  <a:lnTo>
                    <a:pt x="360171" y="1372743"/>
                  </a:lnTo>
                  <a:lnTo>
                    <a:pt x="360171" y="0"/>
                  </a:lnTo>
                  <a:lnTo>
                    <a:pt x="720470" y="0"/>
                  </a:lnTo>
                </a:path>
              </a:pathLst>
            </a:custGeom>
            <a:ln w="25400">
              <a:solidFill>
                <a:srgbClr val="0080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74342" y="2554985"/>
              <a:ext cx="1099185" cy="5781040"/>
            </a:xfrm>
            <a:custGeom>
              <a:avLst/>
              <a:gdLst/>
              <a:ahLst/>
              <a:cxnLst/>
              <a:rect l="l" t="t" r="r" b="b"/>
              <a:pathLst>
                <a:path w="1099185" h="5781040">
                  <a:moveTo>
                    <a:pt x="1098804" y="0"/>
                  </a:moveTo>
                  <a:lnTo>
                    <a:pt x="0" y="0"/>
                  </a:lnTo>
                  <a:lnTo>
                    <a:pt x="0" y="5780532"/>
                  </a:lnTo>
                  <a:lnTo>
                    <a:pt x="1098804" y="5780532"/>
                  </a:lnTo>
                  <a:lnTo>
                    <a:pt x="1098804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74342" y="2554985"/>
              <a:ext cx="1099185" cy="5781040"/>
            </a:xfrm>
            <a:custGeom>
              <a:avLst/>
              <a:gdLst/>
              <a:ahLst/>
              <a:cxnLst/>
              <a:rect l="l" t="t" r="r" b="b"/>
              <a:pathLst>
                <a:path w="1099185" h="5781040">
                  <a:moveTo>
                    <a:pt x="0" y="5780532"/>
                  </a:moveTo>
                  <a:lnTo>
                    <a:pt x="1098804" y="5780532"/>
                  </a:lnTo>
                  <a:lnTo>
                    <a:pt x="1098804" y="0"/>
                  </a:lnTo>
                  <a:lnTo>
                    <a:pt x="0" y="0"/>
                  </a:lnTo>
                  <a:lnTo>
                    <a:pt x="0" y="578053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16010" y="3880501"/>
            <a:ext cx="948690" cy="31261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290"/>
              </a:lnSpc>
            </a:pPr>
            <a:r>
              <a:rPr sz="6500" spc="-25" dirty="0">
                <a:solidFill>
                  <a:srgbClr val="FFFFFF"/>
                </a:solidFill>
                <a:latin typeface="Arial"/>
                <a:cs typeface="Arial"/>
              </a:rPr>
              <a:t>партнер</a:t>
            </a:r>
            <a:endParaRPr sz="65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81297" y="3510026"/>
            <a:ext cx="4010660" cy="1124585"/>
            <a:chOff x="3781297" y="3510026"/>
            <a:chExt cx="4010660" cy="1124585"/>
          </a:xfrm>
        </p:grpSpPr>
        <p:sp>
          <p:nvSpPr>
            <p:cNvPr id="15" name="object 15"/>
            <p:cNvSpPr/>
            <p:nvPr/>
          </p:nvSpPr>
          <p:spPr>
            <a:xfrm>
              <a:off x="3793997" y="3522726"/>
              <a:ext cx="3985260" cy="1099185"/>
            </a:xfrm>
            <a:custGeom>
              <a:avLst/>
              <a:gdLst/>
              <a:ahLst/>
              <a:cxnLst/>
              <a:rect l="l" t="t" r="r" b="b"/>
              <a:pathLst>
                <a:path w="3985259" h="1099185">
                  <a:moveTo>
                    <a:pt x="3985259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3985259" y="1098803"/>
                  </a:lnTo>
                  <a:lnTo>
                    <a:pt x="3985259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93997" y="3522726"/>
              <a:ext cx="3985260" cy="1099185"/>
            </a:xfrm>
            <a:custGeom>
              <a:avLst/>
              <a:gdLst/>
              <a:ahLst/>
              <a:cxnLst/>
              <a:rect l="l" t="t" r="r" b="b"/>
              <a:pathLst>
                <a:path w="3985259" h="1099185">
                  <a:moveTo>
                    <a:pt x="0" y="1098803"/>
                  </a:moveTo>
                  <a:lnTo>
                    <a:pt x="3985259" y="1098803"/>
                  </a:lnTo>
                  <a:lnTo>
                    <a:pt x="3985259" y="0"/>
                  </a:lnTo>
                  <a:lnTo>
                    <a:pt x="0" y="0"/>
                  </a:lnTo>
                  <a:lnTo>
                    <a:pt x="0" y="109880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793997" y="3522726"/>
            <a:ext cx="4000500" cy="1099185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R="9525" algn="ctr">
              <a:lnSpc>
                <a:spcPct val="100000"/>
              </a:lnSpc>
              <a:spcBef>
                <a:spcPts val="1475"/>
              </a:spcBef>
            </a:pPr>
            <a:r>
              <a:rPr sz="4100" spc="-10" dirty="0">
                <a:solidFill>
                  <a:srgbClr val="FFFFFF"/>
                </a:solidFill>
                <a:latin typeface="Arial"/>
                <a:cs typeface="Arial"/>
              </a:rPr>
              <a:t>Контентный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81297" y="4883150"/>
            <a:ext cx="4033520" cy="1124585"/>
            <a:chOff x="3781297" y="4883150"/>
            <a:chExt cx="4033520" cy="1124585"/>
          </a:xfrm>
        </p:grpSpPr>
        <p:sp>
          <p:nvSpPr>
            <p:cNvPr id="19" name="object 19"/>
            <p:cNvSpPr/>
            <p:nvPr/>
          </p:nvSpPr>
          <p:spPr>
            <a:xfrm>
              <a:off x="3793997" y="4895850"/>
              <a:ext cx="4008120" cy="1099185"/>
            </a:xfrm>
            <a:custGeom>
              <a:avLst/>
              <a:gdLst/>
              <a:ahLst/>
              <a:cxnLst/>
              <a:rect l="l" t="t" r="r" b="b"/>
              <a:pathLst>
                <a:path w="4008120" h="1099185">
                  <a:moveTo>
                    <a:pt x="4008120" y="0"/>
                  </a:moveTo>
                  <a:lnTo>
                    <a:pt x="0" y="0"/>
                  </a:lnTo>
                  <a:lnTo>
                    <a:pt x="0" y="1098803"/>
                  </a:lnTo>
                  <a:lnTo>
                    <a:pt x="4008120" y="1098803"/>
                  </a:lnTo>
                  <a:lnTo>
                    <a:pt x="4008120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93997" y="4895850"/>
              <a:ext cx="4008120" cy="1099185"/>
            </a:xfrm>
            <a:custGeom>
              <a:avLst/>
              <a:gdLst/>
              <a:ahLst/>
              <a:cxnLst/>
              <a:rect l="l" t="t" r="r" b="b"/>
              <a:pathLst>
                <a:path w="4008120" h="1099185">
                  <a:moveTo>
                    <a:pt x="0" y="1098803"/>
                  </a:moveTo>
                  <a:lnTo>
                    <a:pt x="4008120" y="1098803"/>
                  </a:lnTo>
                  <a:lnTo>
                    <a:pt x="4008120" y="0"/>
                  </a:lnTo>
                  <a:lnTo>
                    <a:pt x="0" y="0"/>
                  </a:lnTo>
                  <a:lnTo>
                    <a:pt x="0" y="109880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93997" y="4895850"/>
            <a:ext cx="4000500" cy="1099185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305435">
              <a:lnSpc>
                <a:spcPct val="100000"/>
              </a:lnSpc>
              <a:spcBef>
                <a:spcPts val="1470"/>
              </a:spcBef>
            </a:pPr>
            <a:r>
              <a:rPr sz="4100" dirty="0">
                <a:solidFill>
                  <a:srgbClr val="FFFFFF"/>
                </a:solidFill>
                <a:latin typeface="Arial"/>
                <a:cs typeface="Arial"/>
              </a:rPr>
              <a:t>Программный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781297" y="6256273"/>
            <a:ext cx="4033520" cy="1122680"/>
            <a:chOff x="3781297" y="6256273"/>
            <a:chExt cx="4033520" cy="1122680"/>
          </a:xfrm>
        </p:grpSpPr>
        <p:sp>
          <p:nvSpPr>
            <p:cNvPr id="23" name="object 23"/>
            <p:cNvSpPr/>
            <p:nvPr/>
          </p:nvSpPr>
          <p:spPr>
            <a:xfrm>
              <a:off x="3793997" y="6268973"/>
              <a:ext cx="4008120" cy="1097280"/>
            </a:xfrm>
            <a:custGeom>
              <a:avLst/>
              <a:gdLst/>
              <a:ahLst/>
              <a:cxnLst/>
              <a:rect l="l" t="t" r="r" b="b"/>
              <a:pathLst>
                <a:path w="4008120" h="1097279">
                  <a:moveTo>
                    <a:pt x="4008120" y="0"/>
                  </a:moveTo>
                  <a:lnTo>
                    <a:pt x="0" y="0"/>
                  </a:lnTo>
                  <a:lnTo>
                    <a:pt x="0" y="1097280"/>
                  </a:lnTo>
                  <a:lnTo>
                    <a:pt x="4008120" y="1097280"/>
                  </a:lnTo>
                  <a:lnTo>
                    <a:pt x="4008120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93997" y="6268973"/>
              <a:ext cx="4008120" cy="1097280"/>
            </a:xfrm>
            <a:custGeom>
              <a:avLst/>
              <a:gdLst/>
              <a:ahLst/>
              <a:cxnLst/>
              <a:rect l="l" t="t" r="r" b="b"/>
              <a:pathLst>
                <a:path w="4008120" h="1097279">
                  <a:moveTo>
                    <a:pt x="0" y="1097280"/>
                  </a:moveTo>
                  <a:lnTo>
                    <a:pt x="4008120" y="1097280"/>
                  </a:lnTo>
                  <a:lnTo>
                    <a:pt x="4008120" y="0"/>
                  </a:lnTo>
                  <a:lnTo>
                    <a:pt x="0" y="0"/>
                  </a:lnTo>
                  <a:lnTo>
                    <a:pt x="0" y="109728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793997" y="6268973"/>
            <a:ext cx="4000500" cy="1097280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470"/>
              </a:spcBef>
            </a:pPr>
            <a:r>
              <a:rPr sz="4100" spc="-10" dirty="0">
                <a:solidFill>
                  <a:srgbClr val="FFFFFF"/>
                </a:solidFill>
                <a:latin typeface="Arial"/>
                <a:cs typeface="Arial"/>
              </a:rPr>
              <a:t>Корпоративный</a:t>
            </a:r>
            <a:endParaRPr sz="4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449556" y="9203004"/>
            <a:ext cx="2806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pPr marL="38100">
                <a:lnSpc>
                  <a:spcPts val="1614"/>
                </a:lnSpc>
              </a:pPr>
              <a:t>19</a:t>
            </a:fld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4"/>
                </a:lnTo>
                <a:lnTo>
                  <a:pt x="13004291" y="9753594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62410"/>
            <a:ext cx="13004800" cy="9191625"/>
            <a:chOff x="0" y="562410"/>
            <a:chExt cx="13004800" cy="919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27526"/>
              <a:ext cx="6935724" cy="642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0723"/>
              <a:ext cx="8212708" cy="80328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" y="4376928"/>
              <a:ext cx="12993624" cy="30464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832" y="705611"/>
              <a:ext cx="1705356" cy="1734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8020" y="669035"/>
              <a:ext cx="1588008" cy="11308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23208" y="562419"/>
              <a:ext cx="1937385" cy="1321435"/>
            </a:xfrm>
            <a:custGeom>
              <a:avLst/>
              <a:gdLst/>
              <a:ahLst/>
              <a:cxnLst/>
              <a:rect l="l" t="t" r="r" b="b"/>
              <a:pathLst>
                <a:path w="1937384" h="1321435">
                  <a:moveTo>
                    <a:pt x="731443" y="38138"/>
                  </a:moveTo>
                  <a:lnTo>
                    <a:pt x="705548" y="38138"/>
                  </a:lnTo>
                  <a:lnTo>
                    <a:pt x="705548" y="108381"/>
                  </a:lnTo>
                  <a:lnTo>
                    <a:pt x="676084" y="108381"/>
                  </a:lnTo>
                  <a:lnTo>
                    <a:pt x="676084" y="38138"/>
                  </a:lnTo>
                  <a:lnTo>
                    <a:pt x="649287" y="38138"/>
                  </a:lnTo>
                  <a:lnTo>
                    <a:pt x="649287" y="202641"/>
                  </a:lnTo>
                  <a:lnTo>
                    <a:pt x="676084" y="202641"/>
                  </a:lnTo>
                  <a:lnTo>
                    <a:pt x="676084" y="132422"/>
                  </a:lnTo>
                  <a:lnTo>
                    <a:pt x="705548" y="132422"/>
                  </a:lnTo>
                  <a:lnTo>
                    <a:pt x="705548" y="202641"/>
                  </a:lnTo>
                  <a:lnTo>
                    <a:pt x="731443" y="202641"/>
                  </a:lnTo>
                  <a:lnTo>
                    <a:pt x="731443" y="132422"/>
                  </a:lnTo>
                  <a:lnTo>
                    <a:pt x="731443" y="108381"/>
                  </a:lnTo>
                  <a:lnTo>
                    <a:pt x="731443" y="38138"/>
                  </a:lnTo>
                  <a:close/>
                </a:path>
                <a:path w="1937384" h="1321435">
                  <a:moveTo>
                    <a:pt x="838606" y="202641"/>
                  </a:moveTo>
                  <a:lnTo>
                    <a:pt x="833856" y="172402"/>
                  </a:lnTo>
                  <a:lnTo>
                    <a:pt x="830351" y="150190"/>
                  </a:lnTo>
                  <a:lnTo>
                    <a:pt x="817346" y="67513"/>
                  </a:lnTo>
                  <a:lnTo>
                    <a:pt x="812723" y="38138"/>
                  </a:lnTo>
                  <a:lnTo>
                    <a:pt x="804684" y="38138"/>
                  </a:lnTo>
                  <a:lnTo>
                    <a:pt x="804684" y="150190"/>
                  </a:lnTo>
                  <a:lnTo>
                    <a:pt x="779678" y="150190"/>
                  </a:lnTo>
                  <a:lnTo>
                    <a:pt x="792175" y="67513"/>
                  </a:lnTo>
                  <a:lnTo>
                    <a:pt x="804684" y="150190"/>
                  </a:lnTo>
                  <a:lnTo>
                    <a:pt x="804684" y="38138"/>
                  </a:lnTo>
                  <a:lnTo>
                    <a:pt x="774319" y="38138"/>
                  </a:lnTo>
                  <a:lnTo>
                    <a:pt x="748411" y="202641"/>
                  </a:lnTo>
                  <a:lnTo>
                    <a:pt x="771639" y="202641"/>
                  </a:lnTo>
                  <a:lnTo>
                    <a:pt x="776097" y="172402"/>
                  </a:lnTo>
                  <a:lnTo>
                    <a:pt x="808253" y="172402"/>
                  </a:lnTo>
                  <a:lnTo>
                    <a:pt x="812723" y="202641"/>
                  </a:lnTo>
                  <a:lnTo>
                    <a:pt x="838606" y="202641"/>
                  </a:lnTo>
                  <a:close/>
                </a:path>
                <a:path w="1937384" h="1321435">
                  <a:moveTo>
                    <a:pt x="948474" y="179514"/>
                  </a:moveTo>
                  <a:lnTo>
                    <a:pt x="937755" y="179514"/>
                  </a:lnTo>
                  <a:lnTo>
                    <a:pt x="937755" y="38138"/>
                  </a:lnTo>
                  <a:lnTo>
                    <a:pt x="910958" y="38138"/>
                  </a:lnTo>
                  <a:lnTo>
                    <a:pt x="910958" y="179514"/>
                  </a:lnTo>
                  <a:lnTo>
                    <a:pt x="881481" y="179514"/>
                  </a:lnTo>
                  <a:lnTo>
                    <a:pt x="881481" y="38138"/>
                  </a:lnTo>
                  <a:lnTo>
                    <a:pt x="855586" y="38138"/>
                  </a:lnTo>
                  <a:lnTo>
                    <a:pt x="855586" y="202641"/>
                  </a:lnTo>
                  <a:lnTo>
                    <a:pt x="923455" y="202641"/>
                  </a:lnTo>
                  <a:lnTo>
                    <a:pt x="923455" y="224853"/>
                  </a:lnTo>
                  <a:lnTo>
                    <a:pt x="948474" y="224853"/>
                  </a:lnTo>
                  <a:lnTo>
                    <a:pt x="948474" y="179514"/>
                  </a:lnTo>
                  <a:close/>
                </a:path>
                <a:path w="1937384" h="1321435">
                  <a:moveTo>
                    <a:pt x="1049388" y="38138"/>
                  </a:moveTo>
                  <a:lnTo>
                    <a:pt x="1020813" y="38138"/>
                  </a:lnTo>
                  <a:lnTo>
                    <a:pt x="999375" y="105765"/>
                  </a:lnTo>
                  <a:lnTo>
                    <a:pt x="989545" y="142138"/>
                  </a:lnTo>
                  <a:lnTo>
                    <a:pt x="989545" y="38138"/>
                  </a:lnTo>
                  <a:lnTo>
                    <a:pt x="966330" y="38138"/>
                  </a:lnTo>
                  <a:lnTo>
                    <a:pt x="966330" y="202641"/>
                  </a:lnTo>
                  <a:lnTo>
                    <a:pt x="993127" y="202641"/>
                  </a:lnTo>
                  <a:lnTo>
                    <a:pt x="1011008" y="142138"/>
                  </a:lnTo>
                  <a:lnTo>
                    <a:pt x="1015453" y="127088"/>
                  </a:lnTo>
                  <a:lnTo>
                    <a:pt x="1025271" y="87058"/>
                  </a:lnTo>
                  <a:lnTo>
                    <a:pt x="1025271" y="202641"/>
                  </a:lnTo>
                  <a:lnTo>
                    <a:pt x="1049388" y="202641"/>
                  </a:lnTo>
                  <a:lnTo>
                    <a:pt x="1049388" y="87058"/>
                  </a:lnTo>
                  <a:lnTo>
                    <a:pt x="1049388" y="38138"/>
                  </a:lnTo>
                  <a:close/>
                </a:path>
                <a:path w="1937384" h="1321435">
                  <a:moveTo>
                    <a:pt x="1146733" y="77343"/>
                  </a:moveTo>
                  <a:lnTo>
                    <a:pt x="1144244" y="60045"/>
                  </a:lnTo>
                  <a:lnTo>
                    <a:pt x="1143901" y="59461"/>
                  </a:lnTo>
                  <a:lnTo>
                    <a:pt x="1136802" y="47167"/>
                  </a:lnTo>
                  <a:lnTo>
                    <a:pt x="1124508" y="39128"/>
                  </a:lnTo>
                  <a:lnTo>
                    <a:pt x="1120838" y="38544"/>
                  </a:lnTo>
                  <a:lnTo>
                    <a:pt x="1120838" y="63957"/>
                  </a:lnTo>
                  <a:lnTo>
                    <a:pt x="1120838" y="176847"/>
                  </a:lnTo>
                  <a:lnTo>
                    <a:pt x="1116368" y="181305"/>
                  </a:lnTo>
                  <a:lnTo>
                    <a:pt x="1099400" y="181305"/>
                  </a:lnTo>
                  <a:lnTo>
                    <a:pt x="1094041" y="176847"/>
                  </a:lnTo>
                  <a:lnTo>
                    <a:pt x="1094041" y="63957"/>
                  </a:lnTo>
                  <a:lnTo>
                    <a:pt x="1099400" y="59461"/>
                  </a:lnTo>
                  <a:lnTo>
                    <a:pt x="1116368" y="59461"/>
                  </a:lnTo>
                  <a:lnTo>
                    <a:pt x="1120838" y="63957"/>
                  </a:lnTo>
                  <a:lnTo>
                    <a:pt x="1120838" y="38544"/>
                  </a:lnTo>
                  <a:lnTo>
                    <a:pt x="1078407" y="47167"/>
                  </a:lnTo>
                  <a:lnTo>
                    <a:pt x="1068146" y="77343"/>
                  </a:lnTo>
                  <a:lnTo>
                    <a:pt x="1068146" y="163525"/>
                  </a:lnTo>
                  <a:lnTo>
                    <a:pt x="1070762" y="180784"/>
                  </a:lnTo>
                  <a:lnTo>
                    <a:pt x="1078407" y="193636"/>
                  </a:lnTo>
                  <a:lnTo>
                    <a:pt x="1090752" y="201650"/>
                  </a:lnTo>
                  <a:lnTo>
                    <a:pt x="1107440" y="204406"/>
                  </a:lnTo>
                  <a:lnTo>
                    <a:pt x="1124508" y="201650"/>
                  </a:lnTo>
                  <a:lnTo>
                    <a:pt x="1136802" y="193636"/>
                  </a:lnTo>
                  <a:lnTo>
                    <a:pt x="1143939" y="181305"/>
                  </a:lnTo>
                  <a:lnTo>
                    <a:pt x="1144244" y="180784"/>
                  </a:lnTo>
                  <a:lnTo>
                    <a:pt x="1146733" y="163525"/>
                  </a:lnTo>
                  <a:lnTo>
                    <a:pt x="1146733" y="77343"/>
                  </a:lnTo>
                  <a:close/>
                </a:path>
                <a:path w="1937384" h="1321435">
                  <a:moveTo>
                    <a:pt x="1248562" y="38138"/>
                  </a:moveTo>
                  <a:lnTo>
                    <a:pt x="1221778" y="38138"/>
                  </a:lnTo>
                  <a:lnTo>
                    <a:pt x="1221778" y="108381"/>
                  </a:lnTo>
                  <a:lnTo>
                    <a:pt x="1192250" y="108381"/>
                  </a:lnTo>
                  <a:lnTo>
                    <a:pt x="1192250" y="38138"/>
                  </a:lnTo>
                  <a:lnTo>
                    <a:pt x="1166380" y="38138"/>
                  </a:lnTo>
                  <a:lnTo>
                    <a:pt x="1166380" y="202641"/>
                  </a:lnTo>
                  <a:lnTo>
                    <a:pt x="1192250" y="202641"/>
                  </a:lnTo>
                  <a:lnTo>
                    <a:pt x="1192250" y="132422"/>
                  </a:lnTo>
                  <a:lnTo>
                    <a:pt x="1221778" y="132422"/>
                  </a:lnTo>
                  <a:lnTo>
                    <a:pt x="1221778" y="202641"/>
                  </a:lnTo>
                  <a:lnTo>
                    <a:pt x="1248562" y="202641"/>
                  </a:lnTo>
                  <a:lnTo>
                    <a:pt x="1248562" y="132422"/>
                  </a:lnTo>
                  <a:lnTo>
                    <a:pt x="1248562" y="108381"/>
                  </a:lnTo>
                  <a:lnTo>
                    <a:pt x="1248562" y="38138"/>
                  </a:lnTo>
                  <a:close/>
                </a:path>
                <a:path w="1937384" h="1321435">
                  <a:moveTo>
                    <a:pt x="1274394" y="235534"/>
                  </a:moveTo>
                  <a:lnTo>
                    <a:pt x="1192250" y="235534"/>
                  </a:lnTo>
                  <a:lnTo>
                    <a:pt x="1192250" y="399986"/>
                  </a:lnTo>
                  <a:lnTo>
                    <a:pt x="1218196" y="399986"/>
                  </a:lnTo>
                  <a:lnTo>
                    <a:pt x="1218196" y="258635"/>
                  </a:lnTo>
                  <a:lnTo>
                    <a:pt x="1247609" y="258635"/>
                  </a:lnTo>
                  <a:lnTo>
                    <a:pt x="1247609" y="399986"/>
                  </a:lnTo>
                  <a:lnTo>
                    <a:pt x="1274394" y="399986"/>
                  </a:lnTo>
                  <a:lnTo>
                    <a:pt x="1274394" y="258635"/>
                  </a:lnTo>
                  <a:lnTo>
                    <a:pt x="1274394" y="235534"/>
                  </a:lnTo>
                  <a:close/>
                </a:path>
                <a:path w="1937384" h="1321435">
                  <a:moveTo>
                    <a:pt x="1356652" y="202641"/>
                  </a:moveTo>
                  <a:lnTo>
                    <a:pt x="1351724" y="172402"/>
                  </a:lnTo>
                  <a:lnTo>
                    <a:pt x="1348117" y="150190"/>
                  </a:lnTo>
                  <a:lnTo>
                    <a:pt x="1334655" y="67513"/>
                  </a:lnTo>
                  <a:lnTo>
                    <a:pt x="1329867" y="38138"/>
                  </a:lnTo>
                  <a:lnTo>
                    <a:pt x="1321777" y="38138"/>
                  </a:lnTo>
                  <a:lnTo>
                    <a:pt x="1321777" y="150190"/>
                  </a:lnTo>
                  <a:lnTo>
                    <a:pt x="1296771" y="150190"/>
                  </a:lnTo>
                  <a:lnTo>
                    <a:pt x="1309268" y="67513"/>
                  </a:lnTo>
                  <a:lnTo>
                    <a:pt x="1321777" y="150190"/>
                  </a:lnTo>
                  <a:lnTo>
                    <a:pt x="1321777" y="38138"/>
                  </a:lnTo>
                  <a:lnTo>
                    <a:pt x="1291412" y="38138"/>
                  </a:lnTo>
                  <a:lnTo>
                    <a:pt x="1265466" y="202641"/>
                  </a:lnTo>
                  <a:lnTo>
                    <a:pt x="1288681" y="202641"/>
                  </a:lnTo>
                  <a:lnTo>
                    <a:pt x="1294155" y="172402"/>
                  </a:lnTo>
                  <a:lnTo>
                    <a:pt x="1325346" y="172402"/>
                  </a:lnTo>
                  <a:lnTo>
                    <a:pt x="1329867" y="202641"/>
                  </a:lnTo>
                  <a:lnTo>
                    <a:pt x="1356652" y="202641"/>
                  </a:lnTo>
                  <a:close/>
                </a:path>
                <a:path w="1937384" h="1321435">
                  <a:moveTo>
                    <a:pt x="1371765" y="276415"/>
                  </a:moveTo>
                  <a:lnTo>
                    <a:pt x="1350327" y="238163"/>
                  </a:lnTo>
                  <a:lnTo>
                    <a:pt x="1345933" y="237490"/>
                  </a:lnTo>
                  <a:lnTo>
                    <a:pt x="1345933" y="263080"/>
                  </a:lnTo>
                  <a:lnTo>
                    <a:pt x="1345933" y="311086"/>
                  </a:lnTo>
                  <a:lnTo>
                    <a:pt x="1341412" y="314642"/>
                  </a:lnTo>
                  <a:lnTo>
                    <a:pt x="1320939" y="314642"/>
                  </a:lnTo>
                  <a:lnTo>
                    <a:pt x="1320939" y="258635"/>
                  </a:lnTo>
                  <a:lnTo>
                    <a:pt x="1341412" y="258635"/>
                  </a:lnTo>
                  <a:lnTo>
                    <a:pt x="1345933" y="263080"/>
                  </a:lnTo>
                  <a:lnTo>
                    <a:pt x="1345933" y="237490"/>
                  </a:lnTo>
                  <a:lnTo>
                    <a:pt x="1333436" y="235534"/>
                  </a:lnTo>
                  <a:lnTo>
                    <a:pt x="1294980" y="235534"/>
                  </a:lnTo>
                  <a:lnTo>
                    <a:pt x="1294980" y="399986"/>
                  </a:lnTo>
                  <a:lnTo>
                    <a:pt x="1320939" y="399986"/>
                  </a:lnTo>
                  <a:lnTo>
                    <a:pt x="1320939" y="338645"/>
                  </a:lnTo>
                  <a:lnTo>
                    <a:pt x="1333436" y="338645"/>
                  </a:lnTo>
                  <a:lnTo>
                    <a:pt x="1350327" y="335889"/>
                  </a:lnTo>
                  <a:lnTo>
                    <a:pt x="1362290" y="327863"/>
                  </a:lnTo>
                  <a:lnTo>
                    <a:pt x="1369415" y="315023"/>
                  </a:lnTo>
                  <a:lnTo>
                    <a:pt x="1369466" y="314642"/>
                  </a:lnTo>
                  <a:lnTo>
                    <a:pt x="1371765" y="297751"/>
                  </a:lnTo>
                  <a:lnTo>
                    <a:pt x="1371765" y="276415"/>
                  </a:lnTo>
                  <a:close/>
                </a:path>
                <a:path w="1937384" h="1321435">
                  <a:moveTo>
                    <a:pt x="1400340" y="473760"/>
                  </a:moveTo>
                  <a:lnTo>
                    <a:pt x="1398079" y="456869"/>
                  </a:lnTo>
                  <a:lnTo>
                    <a:pt x="1397990" y="456120"/>
                  </a:lnTo>
                  <a:lnTo>
                    <a:pt x="1390865" y="443318"/>
                  </a:lnTo>
                  <a:lnTo>
                    <a:pt x="1378902" y="435508"/>
                  </a:lnTo>
                  <a:lnTo>
                    <a:pt x="1374508" y="434835"/>
                  </a:lnTo>
                  <a:lnTo>
                    <a:pt x="1374508" y="460425"/>
                  </a:lnTo>
                  <a:lnTo>
                    <a:pt x="1374508" y="508431"/>
                  </a:lnTo>
                  <a:lnTo>
                    <a:pt x="1369987" y="511987"/>
                  </a:lnTo>
                  <a:lnTo>
                    <a:pt x="1349514" y="511987"/>
                  </a:lnTo>
                  <a:lnTo>
                    <a:pt x="1349514" y="456869"/>
                  </a:lnTo>
                  <a:lnTo>
                    <a:pt x="1369987" y="456869"/>
                  </a:lnTo>
                  <a:lnTo>
                    <a:pt x="1374508" y="460425"/>
                  </a:lnTo>
                  <a:lnTo>
                    <a:pt x="1374508" y="434835"/>
                  </a:lnTo>
                  <a:lnTo>
                    <a:pt x="1362011" y="432879"/>
                  </a:lnTo>
                  <a:lnTo>
                    <a:pt x="1323555" y="432879"/>
                  </a:lnTo>
                  <a:lnTo>
                    <a:pt x="1323555" y="597331"/>
                  </a:lnTo>
                  <a:lnTo>
                    <a:pt x="1349514" y="597331"/>
                  </a:lnTo>
                  <a:lnTo>
                    <a:pt x="1349514" y="535990"/>
                  </a:lnTo>
                  <a:lnTo>
                    <a:pt x="1362011" y="535990"/>
                  </a:lnTo>
                  <a:lnTo>
                    <a:pt x="1397990" y="512737"/>
                  </a:lnTo>
                  <a:lnTo>
                    <a:pt x="1400340" y="495096"/>
                  </a:lnTo>
                  <a:lnTo>
                    <a:pt x="1400340" y="473760"/>
                  </a:lnTo>
                  <a:close/>
                </a:path>
                <a:path w="1937384" h="1321435">
                  <a:moveTo>
                    <a:pt x="1463789" y="38138"/>
                  </a:moveTo>
                  <a:lnTo>
                    <a:pt x="1389634" y="38138"/>
                  </a:lnTo>
                  <a:lnTo>
                    <a:pt x="1386052" y="162636"/>
                  </a:lnTo>
                  <a:lnTo>
                    <a:pt x="1385227" y="177736"/>
                  </a:lnTo>
                  <a:lnTo>
                    <a:pt x="1381645" y="179514"/>
                  </a:lnTo>
                  <a:lnTo>
                    <a:pt x="1369987" y="179514"/>
                  </a:lnTo>
                  <a:lnTo>
                    <a:pt x="1369987" y="202641"/>
                  </a:lnTo>
                  <a:lnTo>
                    <a:pt x="1373555" y="202641"/>
                  </a:lnTo>
                  <a:lnTo>
                    <a:pt x="1390256" y="200355"/>
                  </a:lnTo>
                  <a:lnTo>
                    <a:pt x="1401851" y="193078"/>
                  </a:lnTo>
                  <a:lnTo>
                    <a:pt x="1408899" y="180124"/>
                  </a:lnTo>
                  <a:lnTo>
                    <a:pt x="1412011" y="160845"/>
                  </a:lnTo>
                  <a:lnTo>
                    <a:pt x="1414627" y="61239"/>
                  </a:lnTo>
                  <a:lnTo>
                    <a:pt x="1437005" y="61239"/>
                  </a:lnTo>
                  <a:lnTo>
                    <a:pt x="1437005" y="202641"/>
                  </a:lnTo>
                  <a:lnTo>
                    <a:pt x="1463789" y="202641"/>
                  </a:lnTo>
                  <a:lnTo>
                    <a:pt x="1463789" y="61239"/>
                  </a:lnTo>
                  <a:lnTo>
                    <a:pt x="1463789" y="38138"/>
                  </a:lnTo>
                  <a:close/>
                </a:path>
                <a:path w="1937384" h="1321435">
                  <a:moveTo>
                    <a:pt x="1466418" y="274637"/>
                  </a:moveTo>
                  <a:lnTo>
                    <a:pt x="1463929" y="257378"/>
                  </a:lnTo>
                  <a:lnTo>
                    <a:pt x="1463624" y="256857"/>
                  </a:lnTo>
                  <a:lnTo>
                    <a:pt x="1456499" y="244525"/>
                  </a:lnTo>
                  <a:lnTo>
                    <a:pt x="1444218" y="236512"/>
                  </a:lnTo>
                  <a:lnTo>
                    <a:pt x="1440573" y="235927"/>
                  </a:lnTo>
                  <a:lnTo>
                    <a:pt x="1440573" y="261302"/>
                  </a:lnTo>
                  <a:lnTo>
                    <a:pt x="1440573" y="374205"/>
                  </a:lnTo>
                  <a:lnTo>
                    <a:pt x="1435227" y="378650"/>
                  </a:lnTo>
                  <a:lnTo>
                    <a:pt x="1419148" y="378650"/>
                  </a:lnTo>
                  <a:lnTo>
                    <a:pt x="1413789" y="374205"/>
                  </a:lnTo>
                  <a:lnTo>
                    <a:pt x="1413789" y="261302"/>
                  </a:lnTo>
                  <a:lnTo>
                    <a:pt x="1419148" y="256857"/>
                  </a:lnTo>
                  <a:lnTo>
                    <a:pt x="1435227" y="256857"/>
                  </a:lnTo>
                  <a:lnTo>
                    <a:pt x="1440573" y="261302"/>
                  </a:lnTo>
                  <a:lnTo>
                    <a:pt x="1440573" y="235927"/>
                  </a:lnTo>
                  <a:lnTo>
                    <a:pt x="1397800" y="244525"/>
                  </a:lnTo>
                  <a:lnTo>
                    <a:pt x="1387843" y="274637"/>
                  </a:lnTo>
                  <a:lnTo>
                    <a:pt x="1387843" y="360870"/>
                  </a:lnTo>
                  <a:lnTo>
                    <a:pt x="1390345" y="378129"/>
                  </a:lnTo>
                  <a:lnTo>
                    <a:pt x="1397800" y="390982"/>
                  </a:lnTo>
                  <a:lnTo>
                    <a:pt x="1410093" y="398995"/>
                  </a:lnTo>
                  <a:lnTo>
                    <a:pt x="1427124" y="401751"/>
                  </a:lnTo>
                  <a:lnTo>
                    <a:pt x="1444218" y="398995"/>
                  </a:lnTo>
                  <a:lnTo>
                    <a:pt x="1456499" y="390982"/>
                  </a:lnTo>
                  <a:lnTo>
                    <a:pt x="1463624" y="378650"/>
                  </a:lnTo>
                  <a:lnTo>
                    <a:pt x="1463929" y="378129"/>
                  </a:lnTo>
                  <a:lnTo>
                    <a:pt x="1466418" y="360870"/>
                  </a:lnTo>
                  <a:lnTo>
                    <a:pt x="1466418" y="274637"/>
                  </a:lnTo>
                  <a:close/>
                </a:path>
                <a:path w="1937384" h="1321435">
                  <a:moveTo>
                    <a:pt x="1494980" y="472871"/>
                  </a:moveTo>
                  <a:lnTo>
                    <a:pt x="1492364" y="455091"/>
                  </a:lnTo>
                  <a:lnTo>
                    <a:pt x="1484718" y="441985"/>
                  </a:lnTo>
                  <a:lnTo>
                    <a:pt x="1472387" y="433870"/>
                  </a:lnTo>
                  <a:lnTo>
                    <a:pt x="1469148" y="433336"/>
                  </a:lnTo>
                  <a:lnTo>
                    <a:pt x="1469148" y="459536"/>
                  </a:lnTo>
                  <a:lnTo>
                    <a:pt x="1469148" y="571550"/>
                  </a:lnTo>
                  <a:lnTo>
                    <a:pt x="1463789" y="575995"/>
                  </a:lnTo>
                  <a:lnTo>
                    <a:pt x="1447723" y="575995"/>
                  </a:lnTo>
                  <a:lnTo>
                    <a:pt x="1442364" y="571550"/>
                  </a:lnTo>
                  <a:lnTo>
                    <a:pt x="1442364" y="459536"/>
                  </a:lnTo>
                  <a:lnTo>
                    <a:pt x="1447723" y="455091"/>
                  </a:lnTo>
                  <a:lnTo>
                    <a:pt x="1463789" y="455091"/>
                  </a:lnTo>
                  <a:lnTo>
                    <a:pt x="1469148" y="459536"/>
                  </a:lnTo>
                  <a:lnTo>
                    <a:pt x="1469148" y="433336"/>
                  </a:lnTo>
                  <a:lnTo>
                    <a:pt x="1426375" y="441985"/>
                  </a:lnTo>
                  <a:lnTo>
                    <a:pt x="1416418" y="472871"/>
                  </a:lnTo>
                  <a:lnTo>
                    <a:pt x="1416418" y="558215"/>
                  </a:lnTo>
                  <a:lnTo>
                    <a:pt x="1418920" y="575475"/>
                  </a:lnTo>
                  <a:lnTo>
                    <a:pt x="1426375" y="588327"/>
                  </a:lnTo>
                  <a:lnTo>
                    <a:pt x="1438656" y="596341"/>
                  </a:lnTo>
                  <a:lnTo>
                    <a:pt x="1455699" y="599097"/>
                  </a:lnTo>
                  <a:lnTo>
                    <a:pt x="1472387" y="596341"/>
                  </a:lnTo>
                  <a:lnTo>
                    <a:pt x="1484718" y="588327"/>
                  </a:lnTo>
                  <a:lnTo>
                    <a:pt x="1492059" y="575995"/>
                  </a:lnTo>
                  <a:lnTo>
                    <a:pt x="1492364" y="575475"/>
                  </a:lnTo>
                  <a:lnTo>
                    <a:pt x="1494980" y="558215"/>
                  </a:lnTo>
                  <a:lnTo>
                    <a:pt x="1494980" y="472871"/>
                  </a:lnTo>
                  <a:close/>
                </a:path>
                <a:path w="1937384" h="1321435">
                  <a:moveTo>
                    <a:pt x="1556651" y="235534"/>
                  </a:moveTo>
                  <a:lnTo>
                    <a:pt x="1486052" y="235534"/>
                  </a:lnTo>
                  <a:lnTo>
                    <a:pt x="1486052" y="399986"/>
                  </a:lnTo>
                  <a:lnTo>
                    <a:pt x="1556651" y="399986"/>
                  </a:lnTo>
                  <a:lnTo>
                    <a:pt x="1556651" y="376872"/>
                  </a:lnTo>
                  <a:lnTo>
                    <a:pt x="1512011" y="376872"/>
                  </a:lnTo>
                  <a:lnTo>
                    <a:pt x="1512011" y="328866"/>
                  </a:lnTo>
                  <a:lnTo>
                    <a:pt x="1547723" y="328866"/>
                  </a:lnTo>
                  <a:lnTo>
                    <a:pt x="1547723" y="304863"/>
                  </a:lnTo>
                  <a:lnTo>
                    <a:pt x="1512011" y="304863"/>
                  </a:lnTo>
                  <a:lnTo>
                    <a:pt x="1512011" y="258635"/>
                  </a:lnTo>
                  <a:lnTo>
                    <a:pt x="1556651" y="258635"/>
                  </a:lnTo>
                  <a:lnTo>
                    <a:pt x="1556651" y="235534"/>
                  </a:lnTo>
                  <a:close/>
                </a:path>
                <a:path w="1937384" h="1321435">
                  <a:moveTo>
                    <a:pt x="1562011" y="140360"/>
                  </a:moveTo>
                  <a:lnTo>
                    <a:pt x="1559572" y="123532"/>
                  </a:lnTo>
                  <a:lnTo>
                    <a:pt x="1559521" y="123126"/>
                  </a:lnTo>
                  <a:lnTo>
                    <a:pt x="1552092" y="110286"/>
                  </a:lnTo>
                  <a:lnTo>
                    <a:pt x="1539811" y="102260"/>
                  </a:lnTo>
                  <a:lnTo>
                    <a:pt x="1535226" y="101523"/>
                  </a:lnTo>
                  <a:lnTo>
                    <a:pt x="1535226" y="127088"/>
                  </a:lnTo>
                  <a:lnTo>
                    <a:pt x="1535226" y="175069"/>
                  </a:lnTo>
                  <a:lnTo>
                    <a:pt x="1530819" y="179514"/>
                  </a:lnTo>
                  <a:lnTo>
                    <a:pt x="1510220" y="179514"/>
                  </a:lnTo>
                  <a:lnTo>
                    <a:pt x="1510220" y="123532"/>
                  </a:lnTo>
                  <a:lnTo>
                    <a:pt x="1530819" y="123532"/>
                  </a:lnTo>
                  <a:lnTo>
                    <a:pt x="1535226" y="127088"/>
                  </a:lnTo>
                  <a:lnTo>
                    <a:pt x="1535226" y="101523"/>
                  </a:lnTo>
                  <a:lnTo>
                    <a:pt x="1522717" y="99491"/>
                  </a:lnTo>
                  <a:lnTo>
                    <a:pt x="1510220" y="99491"/>
                  </a:lnTo>
                  <a:lnTo>
                    <a:pt x="1510220" y="38138"/>
                  </a:lnTo>
                  <a:lnTo>
                    <a:pt x="1484274" y="38138"/>
                  </a:lnTo>
                  <a:lnTo>
                    <a:pt x="1484274" y="202641"/>
                  </a:lnTo>
                  <a:lnTo>
                    <a:pt x="1522717" y="202641"/>
                  </a:lnTo>
                  <a:lnTo>
                    <a:pt x="1539811" y="199999"/>
                  </a:lnTo>
                  <a:lnTo>
                    <a:pt x="1552092" y="192189"/>
                  </a:lnTo>
                  <a:lnTo>
                    <a:pt x="1559445" y="179514"/>
                  </a:lnTo>
                  <a:lnTo>
                    <a:pt x="1559521" y="179374"/>
                  </a:lnTo>
                  <a:lnTo>
                    <a:pt x="1562011" y="161734"/>
                  </a:lnTo>
                  <a:lnTo>
                    <a:pt x="1562011" y="140360"/>
                  </a:lnTo>
                  <a:close/>
                </a:path>
                <a:path w="1937384" h="1321435">
                  <a:moveTo>
                    <a:pt x="1590573" y="472871"/>
                  </a:moveTo>
                  <a:lnTo>
                    <a:pt x="1588096" y="455091"/>
                  </a:lnTo>
                  <a:lnTo>
                    <a:pt x="1580781" y="441985"/>
                  </a:lnTo>
                  <a:lnTo>
                    <a:pt x="1568780" y="433870"/>
                  </a:lnTo>
                  <a:lnTo>
                    <a:pt x="1552244" y="431101"/>
                  </a:lnTo>
                  <a:lnTo>
                    <a:pt x="1535163" y="433870"/>
                  </a:lnTo>
                  <a:lnTo>
                    <a:pt x="1522869" y="441985"/>
                  </a:lnTo>
                  <a:lnTo>
                    <a:pt x="1515452" y="455091"/>
                  </a:lnTo>
                  <a:lnTo>
                    <a:pt x="1512963" y="472871"/>
                  </a:lnTo>
                  <a:lnTo>
                    <a:pt x="1512963" y="558215"/>
                  </a:lnTo>
                  <a:lnTo>
                    <a:pt x="1515452" y="575475"/>
                  </a:lnTo>
                  <a:lnTo>
                    <a:pt x="1522869" y="588327"/>
                  </a:lnTo>
                  <a:lnTo>
                    <a:pt x="1535163" y="596341"/>
                  </a:lnTo>
                  <a:lnTo>
                    <a:pt x="1552244" y="599097"/>
                  </a:lnTo>
                  <a:lnTo>
                    <a:pt x="1568780" y="596341"/>
                  </a:lnTo>
                  <a:lnTo>
                    <a:pt x="1580781" y="588327"/>
                  </a:lnTo>
                  <a:lnTo>
                    <a:pt x="1587804" y="575995"/>
                  </a:lnTo>
                  <a:lnTo>
                    <a:pt x="1588109" y="575475"/>
                  </a:lnTo>
                  <a:lnTo>
                    <a:pt x="1590573" y="558215"/>
                  </a:lnTo>
                  <a:lnTo>
                    <a:pt x="1590573" y="535990"/>
                  </a:lnTo>
                  <a:lnTo>
                    <a:pt x="1565579" y="535990"/>
                  </a:lnTo>
                  <a:lnTo>
                    <a:pt x="1565579" y="571550"/>
                  </a:lnTo>
                  <a:lnTo>
                    <a:pt x="1561172" y="575995"/>
                  </a:lnTo>
                  <a:lnTo>
                    <a:pt x="1544154" y="575995"/>
                  </a:lnTo>
                  <a:lnTo>
                    <a:pt x="1538795" y="571550"/>
                  </a:lnTo>
                  <a:lnTo>
                    <a:pt x="1538795" y="459536"/>
                  </a:lnTo>
                  <a:lnTo>
                    <a:pt x="1544154" y="455091"/>
                  </a:lnTo>
                  <a:lnTo>
                    <a:pt x="1561172" y="455091"/>
                  </a:lnTo>
                  <a:lnTo>
                    <a:pt x="1565579" y="459536"/>
                  </a:lnTo>
                  <a:lnTo>
                    <a:pt x="1565579" y="488873"/>
                  </a:lnTo>
                  <a:lnTo>
                    <a:pt x="1590573" y="488873"/>
                  </a:lnTo>
                  <a:lnTo>
                    <a:pt x="1590573" y="472871"/>
                  </a:lnTo>
                  <a:close/>
                </a:path>
                <a:path w="1937384" h="1321435">
                  <a:moveTo>
                    <a:pt x="1661172" y="235534"/>
                  </a:moveTo>
                  <a:lnTo>
                    <a:pt x="1635213" y="235534"/>
                  </a:lnTo>
                  <a:lnTo>
                    <a:pt x="1601292" y="307530"/>
                  </a:lnTo>
                  <a:lnTo>
                    <a:pt x="1601292" y="235534"/>
                  </a:lnTo>
                  <a:lnTo>
                    <a:pt x="1575460" y="235534"/>
                  </a:lnTo>
                  <a:lnTo>
                    <a:pt x="1575460" y="399986"/>
                  </a:lnTo>
                  <a:lnTo>
                    <a:pt x="1601292" y="399986"/>
                  </a:lnTo>
                  <a:lnTo>
                    <a:pt x="1601292" y="349313"/>
                  </a:lnTo>
                  <a:lnTo>
                    <a:pt x="1609382" y="334200"/>
                  </a:lnTo>
                  <a:lnTo>
                    <a:pt x="1635213" y="399986"/>
                  </a:lnTo>
                  <a:lnTo>
                    <a:pt x="1661172" y="399986"/>
                  </a:lnTo>
                  <a:lnTo>
                    <a:pt x="1635264" y="334200"/>
                  </a:lnTo>
                  <a:lnTo>
                    <a:pt x="1625460" y="309308"/>
                  </a:lnTo>
                  <a:lnTo>
                    <a:pt x="1626323" y="307530"/>
                  </a:lnTo>
                  <a:lnTo>
                    <a:pt x="1661172" y="235534"/>
                  </a:lnTo>
                  <a:close/>
                </a:path>
                <a:path w="1937384" h="1321435">
                  <a:moveTo>
                    <a:pt x="1662010" y="38138"/>
                  </a:moveTo>
                  <a:lnTo>
                    <a:pt x="1635213" y="38138"/>
                  </a:lnTo>
                  <a:lnTo>
                    <a:pt x="1635213" y="108381"/>
                  </a:lnTo>
                  <a:lnTo>
                    <a:pt x="1605813" y="108381"/>
                  </a:lnTo>
                  <a:lnTo>
                    <a:pt x="1605813" y="38138"/>
                  </a:lnTo>
                  <a:lnTo>
                    <a:pt x="1579867" y="38138"/>
                  </a:lnTo>
                  <a:lnTo>
                    <a:pt x="1579867" y="202641"/>
                  </a:lnTo>
                  <a:lnTo>
                    <a:pt x="1605813" y="202641"/>
                  </a:lnTo>
                  <a:lnTo>
                    <a:pt x="1605813" y="132422"/>
                  </a:lnTo>
                  <a:lnTo>
                    <a:pt x="1635213" y="132422"/>
                  </a:lnTo>
                  <a:lnTo>
                    <a:pt x="1635213" y="202641"/>
                  </a:lnTo>
                  <a:lnTo>
                    <a:pt x="1662010" y="202641"/>
                  </a:lnTo>
                  <a:lnTo>
                    <a:pt x="1662010" y="132422"/>
                  </a:lnTo>
                  <a:lnTo>
                    <a:pt x="1662010" y="108381"/>
                  </a:lnTo>
                  <a:lnTo>
                    <a:pt x="1662010" y="38138"/>
                  </a:lnTo>
                  <a:close/>
                </a:path>
                <a:path w="1937384" h="1321435">
                  <a:moveTo>
                    <a:pt x="1685213" y="472871"/>
                  </a:moveTo>
                  <a:lnTo>
                    <a:pt x="1682864" y="455091"/>
                  </a:lnTo>
                  <a:lnTo>
                    <a:pt x="1675739" y="441985"/>
                  </a:lnTo>
                  <a:lnTo>
                    <a:pt x="1663776" y="433870"/>
                  </a:lnTo>
                  <a:lnTo>
                    <a:pt x="1646885" y="431101"/>
                  </a:lnTo>
                  <a:lnTo>
                    <a:pt x="1629930" y="433870"/>
                  </a:lnTo>
                  <a:lnTo>
                    <a:pt x="1617929" y="441985"/>
                  </a:lnTo>
                  <a:lnTo>
                    <a:pt x="1610791" y="455091"/>
                  </a:lnTo>
                  <a:lnTo>
                    <a:pt x="1608429" y="472871"/>
                  </a:lnTo>
                  <a:lnTo>
                    <a:pt x="1608429" y="558215"/>
                  </a:lnTo>
                  <a:lnTo>
                    <a:pt x="1610791" y="575475"/>
                  </a:lnTo>
                  <a:lnTo>
                    <a:pt x="1617929" y="588327"/>
                  </a:lnTo>
                  <a:lnTo>
                    <a:pt x="1629930" y="596341"/>
                  </a:lnTo>
                  <a:lnTo>
                    <a:pt x="1646885" y="599097"/>
                  </a:lnTo>
                  <a:lnTo>
                    <a:pt x="1663776" y="596341"/>
                  </a:lnTo>
                  <a:lnTo>
                    <a:pt x="1675739" y="588327"/>
                  </a:lnTo>
                  <a:lnTo>
                    <a:pt x="1682572" y="575995"/>
                  </a:lnTo>
                  <a:lnTo>
                    <a:pt x="1682864" y="575475"/>
                  </a:lnTo>
                  <a:lnTo>
                    <a:pt x="1685213" y="558215"/>
                  </a:lnTo>
                  <a:lnTo>
                    <a:pt x="1685213" y="535990"/>
                  </a:lnTo>
                  <a:lnTo>
                    <a:pt x="1661172" y="535990"/>
                  </a:lnTo>
                  <a:lnTo>
                    <a:pt x="1661172" y="571550"/>
                  </a:lnTo>
                  <a:lnTo>
                    <a:pt x="1655813" y="575995"/>
                  </a:lnTo>
                  <a:lnTo>
                    <a:pt x="1639747" y="575995"/>
                  </a:lnTo>
                  <a:lnTo>
                    <a:pt x="1634388" y="571550"/>
                  </a:lnTo>
                  <a:lnTo>
                    <a:pt x="1634388" y="459536"/>
                  </a:lnTo>
                  <a:lnTo>
                    <a:pt x="1639747" y="455091"/>
                  </a:lnTo>
                  <a:lnTo>
                    <a:pt x="1655813" y="455091"/>
                  </a:lnTo>
                  <a:lnTo>
                    <a:pt x="1661172" y="459536"/>
                  </a:lnTo>
                  <a:lnTo>
                    <a:pt x="1661172" y="488873"/>
                  </a:lnTo>
                  <a:lnTo>
                    <a:pt x="1685213" y="488873"/>
                  </a:lnTo>
                  <a:lnTo>
                    <a:pt x="1685213" y="472871"/>
                  </a:lnTo>
                  <a:close/>
                </a:path>
                <a:path w="1937384" h="1321435">
                  <a:moveTo>
                    <a:pt x="1754974" y="235534"/>
                  </a:moveTo>
                  <a:lnTo>
                    <a:pt x="1674507" y="235534"/>
                  </a:lnTo>
                  <a:lnTo>
                    <a:pt x="1674507" y="258635"/>
                  </a:lnTo>
                  <a:lnTo>
                    <a:pt x="1702244" y="258635"/>
                  </a:lnTo>
                  <a:lnTo>
                    <a:pt x="1702244" y="399986"/>
                  </a:lnTo>
                  <a:lnTo>
                    <a:pt x="1728190" y="399986"/>
                  </a:lnTo>
                  <a:lnTo>
                    <a:pt x="1728190" y="258635"/>
                  </a:lnTo>
                  <a:lnTo>
                    <a:pt x="1754974" y="258635"/>
                  </a:lnTo>
                  <a:lnTo>
                    <a:pt x="1754974" y="235534"/>
                  </a:lnTo>
                  <a:close/>
                </a:path>
                <a:path w="1937384" h="1321435">
                  <a:moveTo>
                    <a:pt x="1759381" y="140360"/>
                  </a:moveTo>
                  <a:lnTo>
                    <a:pt x="1737893" y="102260"/>
                  </a:lnTo>
                  <a:lnTo>
                    <a:pt x="1733550" y="101561"/>
                  </a:lnTo>
                  <a:lnTo>
                    <a:pt x="1733550" y="127088"/>
                  </a:lnTo>
                  <a:lnTo>
                    <a:pt x="1733550" y="175069"/>
                  </a:lnTo>
                  <a:lnTo>
                    <a:pt x="1729028" y="179514"/>
                  </a:lnTo>
                  <a:lnTo>
                    <a:pt x="1708429" y="179514"/>
                  </a:lnTo>
                  <a:lnTo>
                    <a:pt x="1708429" y="123532"/>
                  </a:lnTo>
                  <a:lnTo>
                    <a:pt x="1729028" y="123532"/>
                  </a:lnTo>
                  <a:lnTo>
                    <a:pt x="1733550" y="127088"/>
                  </a:lnTo>
                  <a:lnTo>
                    <a:pt x="1733550" y="101561"/>
                  </a:lnTo>
                  <a:lnTo>
                    <a:pt x="1720938" y="99491"/>
                  </a:lnTo>
                  <a:lnTo>
                    <a:pt x="1708429" y="99491"/>
                  </a:lnTo>
                  <a:lnTo>
                    <a:pt x="1708429" y="38138"/>
                  </a:lnTo>
                  <a:lnTo>
                    <a:pt x="1682597" y="38138"/>
                  </a:lnTo>
                  <a:lnTo>
                    <a:pt x="1682597" y="202641"/>
                  </a:lnTo>
                  <a:lnTo>
                    <a:pt x="1720938" y="202641"/>
                  </a:lnTo>
                  <a:lnTo>
                    <a:pt x="1737893" y="199999"/>
                  </a:lnTo>
                  <a:lnTo>
                    <a:pt x="1749894" y="192189"/>
                  </a:lnTo>
                  <a:lnTo>
                    <a:pt x="1756956" y="179514"/>
                  </a:lnTo>
                  <a:lnTo>
                    <a:pt x="1757019" y="179374"/>
                  </a:lnTo>
                  <a:lnTo>
                    <a:pt x="1759381" y="161734"/>
                  </a:lnTo>
                  <a:lnTo>
                    <a:pt x="1759381" y="140360"/>
                  </a:lnTo>
                  <a:close/>
                </a:path>
                <a:path w="1937384" h="1321435">
                  <a:moveTo>
                    <a:pt x="1786166" y="432879"/>
                  </a:moveTo>
                  <a:lnTo>
                    <a:pt x="1757603" y="432879"/>
                  </a:lnTo>
                  <a:lnTo>
                    <a:pt x="1737118" y="501319"/>
                  </a:lnTo>
                  <a:lnTo>
                    <a:pt x="1727238" y="536879"/>
                  </a:lnTo>
                  <a:lnTo>
                    <a:pt x="1727238" y="432879"/>
                  </a:lnTo>
                  <a:lnTo>
                    <a:pt x="1704022" y="432879"/>
                  </a:lnTo>
                  <a:lnTo>
                    <a:pt x="1704022" y="597331"/>
                  </a:lnTo>
                  <a:lnTo>
                    <a:pt x="1730819" y="597331"/>
                  </a:lnTo>
                  <a:lnTo>
                    <a:pt x="1747951" y="536879"/>
                  </a:lnTo>
                  <a:lnTo>
                    <a:pt x="1752244" y="521766"/>
                  </a:lnTo>
                  <a:lnTo>
                    <a:pt x="1762950" y="481774"/>
                  </a:lnTo>
                  <a:lnTo>
                    <a:pt x="1762950" y="597331"/>
                  </a:lnTo>
                  <a:lnTo>
                    <a:pt x="1786166" y="597331"/>
                  </a:lnTo>
                  <a:lnTo>
                    <a:pt x="1786166" y="481774"/>
                  </a:lnTo>
                  <a:lnTo>
                    <a:pt x="1786166" y="432879"/>
                  </a:lnTo>
                  <a:close/>
                </a:path>
                <a:path w="1937384" h="1321435">
                  <a:moveTo>
                    <a:pt x="1800453" y="38138"/>
                  </a:moveTo>
                  <a:lnTo>
                    <a:pt x="1774621" y="38138"/>
                  </a:lnTo>
                  <a:lnTo>
                    <a:pt x="1774621" y="202641"/>
                  </a:lnTo>
                  <a:lnTo>
                    <a:pt x="1800453" y="202641"/>
                  </a:lnTo>
                  <a:lnTo>
                    <a:pt x="1800453" y="38138"/>
                  </a:lnTo>
                  <a:close/>
                </a:path>
                <a:path w="1937384" h="1321435">
                  <a:moveTo>
                    <a:pt x="1848662" y="337743"/>
                  </a:moveTo>
                  <a:lnTo>
                    <a:pt x="1846338" y="320852"/>
                  </a:lnTo>
                  <a:lnTo>
                    <a:pt x="1846313" y="320624"/>
                  </a:lnTo>
                  <a:lnTo>
                    <a:pt x="1839188" y="308089"/>
                  </a:lnTo>
                  <a:lnTo>
                    <a:pt x="1827225" y="300380"/>
                  </a:lnTo>
                  <a:lnTo>
                    <a:pt x="1822831" y="299707"/>
                  </a:lnTo>
                  <a:lnTo>
                    <a:pt x="1822831" y="324421"/>
                  </a:lnTo>
                  <a:lnTo>
                    <a:pt x="1822831" y="372414"/>
                  </a:lnTo>
                  <a:lnTo>
                    <a:pt x="1818309" y="376872"/>
                  </a:lnTo>
                  <a:lnTo>
                    <a:pt x="1797837" y="376872"/>
                  </a:lnTo>
                  <a:lnTo>
                    <a:pt x="1797837" y="320852"/>
                  </a:lnTo>
                  <a:lnTo>
                    <a:pt x="1818309" y="320852"/>
                  </a:lnTo>
                  <a:lnTo>
                    <a:pt x="1822831" y="324421"/>
                  </a:lnTo>
                  <a:lnTo>
                    <a:pt x="1822831" y="299707"/>
                  </a:lnTo>
                  <a:lnTo>
                    <a:pt x="1810334" y="297751"/>
                  </a:lnTo>
                  <a:lnTo>
                    <a:pt x="1797837" y="297751"/>
                  </a:lnTo>
                  <a:lnTo>
                    <a:pt x="1797837" y="235534"/>
                  </a:lnTo>
                  <a:lnTo>
                    <a:pt x="1771878" y="235534"/>
                  </a:lnTo>
                  <a:lnTo>
                    <a:pt x="1771878" y="399986"/>
                  </a:lnTo>
                  <a:lnTo>
                    <a:pt x="1810334" y="399986"/>
                  </a:lnTo>
                  <a:lnTo>
                    <a:pt x="1827225" y="397344"/>
                  </a:lnTo>
                  <a:lnTo>
                    <a:pt x="1839188" y="389534"/>
                  </a:lnTo>
                  <a:lnTo>
                    <a:pt x="1846237" y="376872"/>
                  </a:lnTo>
                  <a:lnTo>
                    <a:pt x="1846313" y="376732"/>
                  </a:lnTo>
                  <a:lnTo>
                    <a:pt x="1848662" y="359092"/>
                  </a:lnTo>
                  <a:lnTo>
                    <a:pt x="1848662" y="337743"/>
                  </a:lnTo>
                  <a:close/>
                </a:path>
                <a:path w="1937384" h="1321435">
                  <a:moveTo>
                    <a:pt x="1889734" y="432879"/>
                  </a:moveTo>
                  <a:lnTo>
                    <a:pt x="1861172" y="432879"/>
                  </a:lnTo>
                  <a:lnTo>
                    <a:pt x="1839734" y="501319"/>
                  </a:lnTo>
                  <a:lnTo>
                    <a:pt x="1829981" y="536879"/>
                  </a:lnTo>
                  <a:lnTo>
                    <a:pt x="1829981" y="432879"/>
                  </a:lnTo>
                  <a:lnTo>
                    <a:pt x="1806765" y="432879"/>
                  </a:lnTo>
                  <a:lnTo>
                    <a:pt x="1806765" y="597331"/>
                  </a:lnTo>
                  <a:lnTo>
                    <a:pt x="1833549" y="597331"/>
                  </a:lnTo>
                  <a:lnTo>
                    <a:pt x="1851355" y="536879"/>
                  </a:lnTo>
                  <a:lnTo>
                    <a:pt x="1855812" y="521766"/>
                  </a:lnTo>
                  <a:lnTo>
                    <a:pt x="1865693" y="481774"/>
                  </a:lnTo>
                  <a:lnTo>
                    <a:pt x="1865693" y="597331"/>
                  </a:lnTo>
                  <a:lnTo>
                    <a:pt x="1889734" y="597331"/>
                  </a:lnTo>
                  <a:lnTo>
                    <a:pt x="1889734" y="481774"/>
                  </a:lnTo>
                  <a:lnTo>
                    <a:pt x="1889734" y="432879"/>
                  </a:lnTo>
                  <a:close/>
                </a:path>
                <a:path w="1937384" h="1321435">
                  <a:moveTo>
                    <a:pt x="1889734" y="235534"/>
                  </a:moveTo>
                  <a:lnTo>
                    <a:pt x="1863902" y="235534"/>
                  </a:lnTo>
                  <a:lnTo>
                    <a:pt x="1863902" y="399986"/>
                  </a:lnTo>
                  <a:lnTo>
                    <a:pt x="1889734" y="399986"/>
                  </a:lnTo>
                  <a:lnTo>
                    <a:pt x="1889734" y="235534"/>
                  </a:lnTo>
                  <a:close/>
                </a:path>
                <a:path w="1937384" h="1321435">
                  <a:moveTo>
                    <a:pt x="1892477" y="38138"/>
                  </a:moveTo>
                  <a:lnTo>
                    <a:pt x="1821053" y="38138"/>
                  </a:lnTo>
                  <a:lnTo>
                    <a:pt x="1821053" y="202641"/>
                  </a:lnTo>
                  <a:lnTo>
                    <a:pt x="1892477" y="202641"/>
                  </a:lnTo>
                  <a:lnTo>
                    <a:pt x="1892477" y="179514"/>
                  </a:lnTo>
                  <a:lnTo>
                    <a:pt x="1847837" y="179514"/>
                  </a:lnTo>
                  <a:lnTo>
                    <a:pt x="1847837" y="130644"/>
                  </a:lnTo>
                  <a:lnTo>
                    <a:pt x="1883549" y="130644"/>
                  </a:lnTo>
                  <a:lnTo>
                    <a:pt x="1883549" y="107543"/>
                  </a:lnTo>
                  <a:lnTo>
                    <a:pt x="1847837" y="107543"/>
                  </a:lnTo>
                  <a:lnTo>
                    <a:pt x="1847837" y="61239"/>
                  </a:lnTo>
                  <a:lnTo>
                    <a:pt x="1892477" y="61239"/>
                  </a:lnTo>
                  <a:lnTo>
                    <a:pt x="1892477" y="38138"/>
                  </a:lnTo>
                  <a:close/>
                </a:path>
                <a:path w="1937384" h="1321435">
                  <a:moveTo>
                    <a:pt x="1937004" y="0"/>
                  </a:moveTo>
                  <a:lnTo>
                    <a:pt x="1912950" y="0"/>
                  </a:lnTo>
                  <a:lnTo>
                    <a:pt x="1912950" y="16814"/>
                  </a:lnTo>
                  <a:lnTo>
                    <a:pt x="1912950" y="608888"/>
                  </a:lnTo>
                  <a:lnTo>
                    <a:pt x="32156" y="1290713"/>
                  </a:lnTo>
                  <a:lnTo>
                    <a:pt x="628751" y="16814"/>
                  </a:lnTo>
                  <a:lnTo>
                    <a:pt x="1912950" y="16814"/>
                  </a:lnTo>
                  <a:lnTo>
                    <a:pt x="1912950" y="0"/>
                  </a:lnTo>
                  <a:lnTo>
                    <a:pt x="609092" y="0"/>
                  </a:lnTo>
                  <a:lnTo>
                    <a:pt x="608203" y="1778"/>
                  </a:lnTo>
                  <a:lnTo>
                    <a:pt x="901" y="1297825"/>
                  </a:lnTo>
                  <a:lnTo>
                    <a:pt x="0" y="1304442"/>
                  </a:lnTo>
                  <a:lnTo>
                    <a:pt x="0" y="1306995"/>
                  </a:lnTo>
                  <a:lnTo>
                    <a:pt x="2463" y="1313713"/>
                  </a:lnTo>
                  <a:lnTo>
                    <a:pt x="8178" y="1318945"/>
                  </a:lnTo>
                  <a:lnTo>
                    <a:pt x="16078" y="1320939"/>
                  </a:lnTo>
                  <a:lnTo>
                    <a:pt x="20548" y="1320939"/>
                  </a:lnTo>
                  <a:lnTo>
                    <a:pt x="22339" y="1320050"/>
                  </a:lnTo>
                  <a:lnTo>
                    <a:pt x="103301" y="1290713"/>
                  </a:lnTo>
                  <a:lnTo>
                    <a:pt x="1926412" y="630224"/>
                  </a:lnTo>
                  <a:lnTo>
                    <a:pt x="1933549" y="627557"/>
                  </a:lnTo>
                  <a:lnTo>
                    <a:pt x="1937004" y="622808"/>
                  </a:lnTo>
                  <a:lnTo>
                    <a:pt x="1937004" y="16814"/>
                  </a:lnTo>
                  <a:lnTo>
                    <a:pt x="19370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7745" y="4101337"/>
              <a:ext cx="6045581" cy="6385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7745" y="4710937"/>
              <a:ext cx="3269234" cy="6385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7745" y="5667120"/>
              <a:ext cx="3681476" cy="3200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57745" y="6276720"/>
              <a:ext cx="4588763" cy="3200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7745" y="6581520"/>
              <a:ext cx="4324350" cy="32003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2</a:t>
            </a:fld>
            <a:endParaRPr spc="-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7447" y="9055607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2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4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3" y="240792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36878" y="456945"/>
            <a:ext cx="5086985" cy="1248410"/>
            <a:chOff x="1236878" y="456945"/>
            <a:chExt cx="5086985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6878" y="456945"/>
              <a:ext cx="5086858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878" y="1066495"/>
              <a:ext cx="4867783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1937" y="8629802"/>
            <a:ext cx="11767820" cy="1032510"/>
            <a:chOff x="-11937" y="8629802"/>
            <a:chExt cx="11767820" cy="1032510"/>
          </a:xfrm>
        </p:grpSpPr>
        <p:sp>
          <p:nvSpPr>
            <p:cNvPr id="7" name="object 7"/>
            <p:cNvSpPr/>
            <p:nvPr/>
          </p:nvSpPr>
          <p:spPr>
            <a:xfrm>
              <a:off x="762" y="9332213"/>
              <a:ext cx="11742420" cy="24765"/>
            </a:xfrm>
            <a:custGeom>
              <a:avLst/>
              <a:gdLst/>
              <a:ahLst/>
              <a:cxnLst/>
              <a:rect l="l" t="t" r="r" b="b"/>
              <a:pathLst>
                <a:path w="11742420" h="24765">
                  <a:moveTo>
                    <a:pt x="0" y="0"/>
                  </a:moveTo>
                  <a:lnTo>
                    <a:pt x="11742420" y="24383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783" y="8629802"/>
              <a:ext cx="4996180" cy="1032510"/>
            </a:xfrm>
            <a:custGeom>
              <a:avLst/>
              <a:gdLst/>
              <a:ahLst/>
              <a:cxnLst/>
              <a:rect l="l" t="t" r="r" b="b"/>
              <a:pathLst>
                <a:path w="4996180" h="1032509">
                  <a:moveTo>
                    <a:pt x="4954214" y="0"/>
                  </a:moveTo>
                  <a:lnTo>
                    <a:pt x="4939728" y="4381"/>
                  </a:lnTo>
                  <a:lnTo>
                    <a:pt x="4928074" y="14043"/>
                  </a:lnTo>
                  <a:lnTo>
                    <a:pt x="4921265" y="26971"/>
                  </a:lnTo>
                  <a:lnTo>
                    <a:pt x="4919815" y="41503"/>
                  </a:lnTo>
                  <a:lnTo>
                    <a:pt x="4924234" y="55981"/>
                  </a:lnTo>
                  <a:lnTo>
                    <a:pt x="4933862" y="67630"/>
                  </a:lnTo>
                  <a:lnTo>
                    <a:pt x="4946777" y="74434"/>
                  </a:lnTo>
                  <a:lnTo>
                    <a:pt x="4961310" y="75894"/>
                  </a:lnTo>
                  <a:lnTo>
                    <a:pt x="4975796" y="71513"/>
                  </a:lnTo>
                  <a:lnTo>
                    <a:pt x="4987450" y="61850"/>
                  </a:lnTo>
                  <a:lnTo>
                    <a:pt x="4992394" y="52463"/>
                  </a:lnTo>
                  <a:lnTo>
                    <a:pt x="4957635" y="52463"/>
                  </a:lnTo>
                  <a:lnTo>
                    <a:pt x="4949888" y="50164"/>
                  </a:lnTo>
                  <a:lnTo>
                    <a:pt x="4943284" y="37807"/>
                  </a:lnTo>
                  <a:lnTo>
                    <a:pt x="4945570" y="30111"/>
                  </a:lnTo>
                  <a:lnTo>
                    <a:pt x="4951666" y="26783"/>
                  </a:lnTo>
                  <a:lnTo>
                    <a:pt x="4957889" y="23443"/>
                  </a:lnTo>
                  <a:lnTo>
                    <a:pt x="4992368" y="23443"/>
                  </a:lnTo>
                  <a:lnTo>
                    <a:pt x="4991290" y="19913"/>
                  </a:lnTo>
                  <a:lnTo>
                    <a:pt x="4981662" y="8263"/>
                  </a:lnTo>
                  <a:lnTo>
                    <a:pt x="4968747" y="1460"/>
                  </a:lnTo>
                  <a:lnTo>
                    <a:pt x="4954214" y="0"/>
                  </a:lnTo>
                  <a:close/>
                </a:path>
                <a:path w="4996180" h="1032509">
                  <a:moveTo>
                    <a:pt x="4957889" y="23443"/>
                  </a:moveTo>
                  <a:lnTo>
                    <a:pt x="4951793" y="26771"/>
                  </a:lnTo>
                  <a:lnTo>
                    <a:pt x="4945570" y="30111"/>
                  </a:lnTo>
                  <a:lnTo>
                    <a:pt x="4943284" y="37807"/>
                  </a:lnTo>
                  <a:lnTo>
                    <a:pt x="4949888" y="50164"/>
                  </a:lnTo>
                  <a:lnTo>
                    <a:pt x="4957635" y="52463"/>
                  </a:lnTo>
                  <a:lnTo>
                    <a:pt x="4963731" y="49123"/>
                  </a:lnTo>
                  <a:lnTo>
                    <a:pt x="4969954" y="45795"/>
                  </a:lnTo>
                  <a:lnTo>
                    <a:pt x="4972240" y="38099"/>
                  </a:lnTo>
                  <a:lnTo>
                    <a:pt x="4965636" y="25742"/>
                  </a:lnTo>
                  <a:lnTo>
                    <a:pt x="4957889" y="23443"/>
                  </a:lnTo>
                  <a:close/>
                </a:path>
                <a:path w="4996180" h="1032509">
                  <a:moveTo>
                    <a:pt x="4992368" y="23443"/>
                  </a:moveTo>
                  <a:lnTo>
                    <a:pt x="4957889" y="23443"/>
                  </a:lnTo>
                  <a:lnTo>
                    <a:pt x="4965636" y="25742"/>
                  </a:lnTo>
                  <a:lnTo>
                    <a:pt x="4972240" y="38099"/>
                  </a:lnTo>
                  <a:lnTo>
                    <a:pt x="4969954" y="45795"/>
                  </a:lnTo>
                  <a:lnTo>
                    <a:pt x="4963731" y="49123"/>
                  </a:lnTo>
                  <a:lnTo>
                    <a:pt x="4957635" y="52463"/>
                  </a:lnTo>
                  <a:lnTo>
                    <a:pt x="4992394" y="52463"/>
                  </a:lnTo>
                  <a:lnTo>
                    <a:pt x="4994259" y="48923"/>
                  </a:lnTo>
                  <a:lnTo>
                    <a:pt x="4995709" y="34390"/>
                  </a:lnTo>
                  <a:lnTo>
                    <a:pt x="4992368" y="23443"/>
                  </a:lnTo>
                  <a:close/>
                </a:path>
                <a:path w="4996180" h="1032509">
                  <a:moveTo>
                    <a:pt x="4890706" y="59524"/>
                  </a:moveTo>
                  <a:lnTo>
                    <a:pt x="4884610" y="62864"/>
                  </a:lnTo>
                  <a:lnTo>
                    <a:pt x="4878387" y="66192"/>
                  </a:lnTo>
                  <a:lnTo>
                    <a:pt x="4876101" y="73900"/>
                  </a:lnTo>
                  <a:lnTo>
                    <a:pt x="4882705" y="86245"/>
                  </a:lnTo>
                  <a:lnTo>
                    <a:pt x="4890452" y="88544"/>
                  </a:lnTo>
                  <a:lnTo>
                    <a:pt x="4902771" y="81876"/>
                  </a:lnTo>
                  <a:lnTo>
                    <a:pt x="4905184" y="74167"/>
                  </a:lnTo>
                  <a:lnTo>
                    <a:pt x="4901755" y="67995"/>
                  </a:lnTo>
                  <a:lnTo>
                    <a:pt x="4898453" y="61823"/>
                  </a:lnTo>
                  <a:lnTo>
                    <a:pt x="4890706" y="59524"/>
                  </a:lnTo>
                  <a:close/>
                </a:path>
                <a:path w="4996180" h="1032509">
                  <a:moveTo>
                    <a:pt x="4823650" y="95109"/>
                  </a:moveTo>
                  <a:lnTo>
                    <a:pt x="4817427" y="98335"/>
                  </a:lnTo>
                  <a:lnTo>
                    <a:pt x="4811077" y="101574"/>
                  </a:lnTo>
                  <a:lnTo>
                    <a:pt x="4808664" y="109232"/>
                  </a:lnTo>
                  <a:lnTo>
                    <a:pt x="4811966" y="115455"/>
                  </a:lnTo>
                  <a:lnTo>
                    <a:pt x="4815141" y="121691"/>
                  </a:lnTo>
                  <a:lnTo>
                    <a:pt x="4822761" y="124129"/>
                  </a:lnTo>
                  <a:lnTo>
                    <a:pt x="4828984" y="120903"/>
                  </a:lnTo>
                  <a:lnTo>
                    <a:pt x="4829111" y="120890"/>
                  </a:lnTo>
                  <a:lnTo>
                    <a:pt x="4835334" y="117665"/>
                  </a:lnTo>
                  <a:lnTo>
                    <a:pt x="4837747" y="110007"/>
                  </a:lnTo>
                  <a:lnTo>
                    <a:pt x="4834445" y="103771"/>
                  </a:lnTo>
                  <a:lnTo>
                    <a:pt x="4831270" y="97548"/>
                  </a:lnTo>
                  <a:lnTo>
                    <a:pt x="4823650" y="95109"/>
                  </a:lnTo>
                  <a:close/>
                </a:path>
                <a:path w="4996180" h="1032509">
                  <a:moveTo>
                    <a:pt x="4755832" y="130009"/>
                  </a:moveTo>
                  <a:lnTo>
                    <a:pt x="4743386" y="136473"/>
                  </a:lnTo>
                  <a:lnTo>
                    <a:pt x="4740973" y="144144"/>
                  </a:lnTo>
                  <a:lnTo>
                    <a:pt x="4747323" y="156590"/>
                  </a:lnTo>
                  <a:lnTo>
                    <a:pt x="4755070" y="159029"/>
                  </a:lnTo>
                  <a:lnTo>
                    <a:pt x="4767516" y="152577"/>
                  </a:lnTo>
                  <a:lnTo>
                    <a:pt x="4769929" y="144906"/>
                  </a:lnTo>
                  <a:lnTo>
                    <a:pt x="4766754" y="138683"/>
                  </a:lnTo>
                  <a:lnTo>
                    <a:pt x="4763452" y="132447"/>
                  </a:lnTo>
                  <a:lnTo>
                    <a:pt x="4755832" y="130009"/>
                  </a:lnTo>
                  <a:close/>
                </a:path>
                <a:path w="4996180" h="1032509">
                  <a:moveTo>
                    <a:pt x="4687887" y="163994"/>
                  </a:moveTo>
                  <a:lnTo>
                    <a:pt x="4675314" y="170255"/>
                  </a:lnTo>
                  <a:lnTo>
                    <a:pt x="4672647" y="177875"/>
                  </a:lnTo>
                  <a:lnTo>
                    <a:pt x="4678997" y="190436"/>
                  </a:lnTo>
                  <a:lnTo>
                    <a:pt x="4686617" y="193001"/>
                  </a:lnTo>
                  <a:lnTo>
                    <a:pt x="4692840" y="189864"/>
                  </a:lnTo>
                  <a:lnTo>
                    <a:pt x="4699190" y="186740"/>
                  </a:lnTo>
                  <a:lnTo>
                    <a:pt x="4701730" y="179120"/>
                  </a:lnTo>
                  <a:lnTo>
                    <a:pt x="4698555" y="172833"/>
                  </a:lnTo>
                  <a:lnTo>
                    <a:pt x="4695507" y="166560"/>
                  </a:lnTo>
                  <a:lnTo>
                    <a:pt x="4687887" y="163994"/>
                  </a:lnTo>
                  <a:close/>
                </a:path>
                <a:path w="4996180" h="1032509">
                  <a:moveTo>
                    <a:pt x="4619561" y="197522"/>
                  </a:moveTo>
                  <a:lnTo>
                    <a:pt x="4613338" y="200545"/>
                  </a:lnTo>
                  <a:lnTo>
                    <a:pt x="4606988" y="203567"/>
                  </a:lnTo>
                  <a:lnTo>
                    <a:pt x="4604194" y="211149"/>
                  </a:lnTo>
                  <a:lnTo>
                    <a:pt x="4610290" y="223811"/>
                  </a:lnTo>
                  <a:lnTo>
                    <a:pt x="4617910" y="226504"/>
                  </a:lnTo>
                  <a:lnTo>
                    <a:pt x="4624133" y="223481"/>
                  </a:lnTo>
                  <a:lnTo>
                    <a:pt x="4624260" y="223468"/>
                  </a:lnTo>
                  <a:lnTo>
                    <a:pt x="4630610" y="220446"/>
                  </a:lnTo>
                  <a:lnTo>
                    <a:pt x="4633277" y="212864"/>
                  </a:lnTo>
                  <a:lnTo>
                    <a:pt x="4627181" y="200202"/>
                  </a:lnTo>
                  <a:lnTo>
                    <a:pt x="4619561" y="197522"/>
                  </a:lnTo>
                  <a:close/>
                </a:path>
                <a:path w="4996180" h="1032509">
                  <a:moveTo>
                    <a:pt x="4550727" y="230212"/>
                  </a:moveTo>
                  <a:lnTo>
                    <a:pt x="4538027" y="236270"/>
                  </a:lnTo>
                  <a:lnTo>
                    <a:pt x="4535360" y="243839"/>
                  </a:lnTo>
                  <a:lnTo>
                    <a:pt x="4541456" y="256501"/>
                  </a:lnTo>
                  <a:lnTo>
                    <a:pt x="4548949" y="259193"/>
                  </a:lnTo>
                  <a:lnTo>
                    <a:pt x="4561649" y="253148"/>
                  </a:lnTo>
                  <a:lnTo>
                    <a:pt x="4564316" y="245566"/>
                  </a:lnTo>
                  <a:lnTo>
                    <a:pt x="4561395" y="239229"/>
                  </a:lnTo>
                  <a:lnTo>
                    <a:pt x="4558347" y="232904"/>
                  </a:lnTo>
                  <a:lnTo>
                    <a:pt x="4550727" y="230212"/>
                  </a:lnTo>
                  <a:close/>
                </a:path>
                <a:path w="4996180" h="1032509">
                  <a:moveTo>
                    <a:pt x="4481766" y="262153"/>
                  </a:moveTo>
                  <a:lnTo>
                    <a:pt x="4475416" y="265086"/>
                  </a:lnTo>
                  <a:lnTo>
                    <a:pt x="4468939" y="267995"/>
                  </a:lnTo>
                  <a:lnTo>
                    <a:pt x="4466145" y="275538"/>
                  </a:lnTo>
                  <a:lnTo>
                    <a:pt x="4471987" y="288289"/>
                  </a:lnTo>
                  <a:lnTo>
                    <a:pt x="4479607" y="291096"/>
                  </a:lnTo>
                  <a:lnTo>
                    <a:pt x="4492307" y="285254"/>
                  </a:lnTo>
                  <a:lnTo>
                    <a:pt x="4495101" y="277723"/>
                  </a:lnTo>
                  <a:lnTo>
                    <a:pt x="4489259" y="264959"/>
                  </a:lnTo>
                  <a:lnTo>
                    <a:pt x="4481766" y="262153"/>
                  </a:lnTo>
                  <a:close/>
                </a:path>
                <a:path w="4996180" h="1032509">
                  <a:moveTo>
                    <a:pt x="4412551" y="293636"/>
                  </a:moveTo>
                  <a:lnTo>
                    <a:pt x="4406201" y="296443"/>
                  </a:lnTo>
                  <a:lnTo>
                    <a:pt x="4399724" y="299275"/>
                  </a:lnTo>
                  <a:lnTo>
                    <a:pt x="4396803" y="306768"/>
                  </a:lnTo>
                  <a:lnTo>
                    <a:pt x="4402391" y="319607"/>
                  </a:lnTo>
                  <a:lnTo>
                    <a:pt x="4409884" y="322541"/>
                  </a:lnTo>
                  <a:lnTo>
                    <a:pt x="4422711" y="316902"/>
                  </a:lnTo>
                  <a:lnTo>
                    <a:pt x="4425632" y="309409"/>
                  </a:lnTo>
                  <a:lnTo>
                    <a:pt x="4420044" y="296557"/>
                  </a:lnTo>
                  <a:lnTo>
                    <a:pt x="4412551" y="293636"/>
                  </a:lnTo>
                  <a:close/>
                </a:path>
                <a:path w="4996180" h="1032509">
                  <a:moveTo>
                    <a:pt x="4342701" y="324027"/>
                  </a:moveTo>
                  <a:lnTo>
                    <a:pt x="4329747" y="329678"/>
                  </a:lnTo>
                  <a:lnTo>
                    <a:pt x="4326826" y="337159"/>
                  </a:lnTo>
                  <a:lnTo>
                    <a:pt x="4329747" y="343585"/>
                  </a:lnTo>
                  <a:lnTo>
                    <a:pt x="4332541" y="350011"/>
                  </a:lnTo>
                  <a:lnTo>
                    <a:pt x="4340034" y="352932"/>
                  </a:lnTo>
                  <a:lnTo>
                    <a:pt x="4352861" y="347293"/>
                  </a:lnTo>
                  <a:lnTo>
                    <a:pt x="4355782" y="339800"/>
                  </a:lnTo>
                  <a:lnTo>
                    <a:pt x="4350194" y="326961"/>
                  </a:lnTo>
                  <a:lnTo>
                    <a:pt x="4342701" y="324027"/>
                  </a:lnTo>
                  <a:close/>
                </a:path>
                <a:path w="4996180" h="1032509">
                  <a:moveTo>
                    <a:pt x="4272851" y="353961"/>
                  </a:moveTo>
                  <a:lnTo>
                    <a:pt x="4266374" y="356666"/>
                  </a:lnTo>
                  <a:lnTo>
                    <a:pt x="4266247" y="356679"/>
                  </a:lnTo>
                  <a:lnTo>
                    <a:pt x="4259897" y="359384"/>
                  </a:lnTo>
                  <a:lnTo>
                    <a:pt x="4256849" y="366826"/>
                  </a:lnTo>
                  <a:lnTo>
                    <a:pt x="4262183" y="379767"/>
                  </a:lnTo>
                  <a:lnTo>
                    <a:pt x="4269676" y="382815"/>
                  </a:lnTo>
                  <a:lnTo>
                    <a:pt x="4282630" y="377392"/>
                  </a:lnTo>
                  <a:lnTo>
                    <a:pt x="4285678" y="369950"/>
                  </a:lnTo>
                  <a:lnTo>
                    <a:pt x="4283011" y="363473"/>
                  </a:lnTo>
                  <a:lnTo>
                    <a:pt x="4280217" y="357009"/>
                  </a:lnTo>
                  <a:lnTo>
                    <a:pt x="4272851" y="353961"/>
                  </a:lnTo>
                  <a:close/>
                </a:path>
                <a:path w="4996180" h="1032509">
                  <a:moveTo>
                    <a:pt x="4202493" y="383298"/>
                  </a:moveTo>
                  <a:lnTo>
                    <a:pt x="4189539" y="388721"/>
                  </a:lnTo>
                  <a:lnTo>
                    <a:pt x="4186491" y="396163"/>
                  </a:lnTo>
                  <a:lnTo>
                    <a:pt x="4191825" y="409104"/>
                  </a:lnTo>
                  <a:lnTo>
                    <a:pt x="4199318" y="412152"/>
                  </a:lnTo>
                  <a:lnTo>
                    <a:pt x="4212272" y="406729"/>
                  </a:lnTo>
                  <a:lnTo>
                    <a:pt x="4215320" y="399287"/>
                  </a:lnTo>
                  <a:lnTo>
                    <a:pt x="4212653" y="392823"/>
                  </a:lnTo>
                  <a:lnTo>
                    <a:pt x="4209859" y="386346"/>
                  </a:lnTo>
                  <a:lnTo>
                    <a:pt x="4202493" y="383298"/>
                  </a:lnTo>
                  <a:close/>
                </a:path>
                <a:path w="4996180" h="1032509">
                  <a:moveTo>
                    <a:pt x="4131881" y="411619"/>
                  </a:moveTo>
                  <a:lnTo>
                    <a:pt x="4118927" y="416813"/>
                  </a:lnTo>
                  <a:lnTo>
                    <a:pt x="4115625" y="424205"/>
                  </a:lnTo>
                  <a:lnTo>
                    <a:pt x="4118292" y="430720"/>
                  </a:lnTo>
                  <a:lnTo>
                    <a:pt x="4120832" y="437235"/>
                  </a:lnTo>
                  <a:lnTo>
                    <a:pt x="4128198" y="440422"/>
                  </a:lnTo>
                  <a:lnTo>
                    <a:pt x="4141279" y="435228"/>
                  </a:lnTo>
                  <a:lnTo>
                    <a:pt x="4144454" y="427837"/>
                  </a:lnTo>
                  <a:lnTo>
                    <a:pt x="4141914" y="421322"/>
                  </a:lnTo>
                  <a:lnTo>
                    <a:pt x="4139247" y="414807"/>
                  </a:lnTo>
                  <a:lnTo>
                    <a:pt x="4131881" y="411619"/>
                  </a:lnTo>
                  <a:close/>
                </a:path>
                <a:path w="4996180" h="1032509">
                  <a:moveTo>
                    <a:pt x="4061142" y="439521"/>
                  </a:moveTo>
                  <a:lnTo>
                    <a:pt x="4054665" y="442023"/>
                  </a:lnTo>
                  <a:lnTo>
                    <a:pt x="4048061" y="444537"/>
                  </a:lnTo>
                  <a:lnTo>
                    <a:pt x="4044759" y="451878"/>
                  </a:lnTo>
                  <a:lnTo>
                    <a:pt x="4049839" y="464984"/>
                  </a:lnTo>
                  <a:lnTo>
                    <a:pt x="4057078" y="468261"/>
                  </a:lnTo>
                  <a:lnTo>
                    <a:pt x="4070286" y="463232"/>
                  </a:lnTo>
                  <a:lnTo>
                    <a:pt x="4073461" y="455891"/>
                  </a:lnTo>
                  <a:lnTo>
                    <a:pt x="4071048" y="449351"/>
                  </a:lnTo>
                  <a:lnTo>
                    <a:pt x="4068508" y="442797"/>
                  </a:lnTo>
                  <a:lnTo>
                    <a:pt x="4061142" y="439521"/>
                  </a:lnTo>
                  <a:close/>
                </a:path>
                <a:path w="4996180" h="1032509">
                  <a:moveTo>
                    <a:pt x="3989895" y="466597"/>
                  </a:moveTo>
                  <a:lnTo>
                    <a:pt x="3983418" y="469112"/>
                  </a:lnTo>
                  <a:lnTo>
                    <a:pt x="3976814" y="471626"/>
                  </a:lnTo>
                  <a:lnTo>
                    <a:pt x="3973512" y="478967"/>
                  </a:lnTo>
                  <a:lnTo>
                    <a:pt x="3976052" y="485520"/>
                  </a:lnTo>
                  <a:lnTo>
                    <a:pt x="3978465" y="492073"/>
                  </a:lnTo>
                  <a:lnTo>
                    <a:pt x="3985831" y="495350"/>
                  </a:lnTo>
                  <a:lnTo>
                    <a:pt x="3999039" y="490321"/>
                  </a:lnTo>
                  <a:lnTo>
                    <a:pt x="4002214" y="482980"/>
                  </a:lnTo>
                  <a:lnTo>
                    <a:pt x="3999801" y="476427"/>
                  </a:lnTo>
                  <a:lnTo>
                    <a:pt x="3997261" y="469886"/>
                  </a:lnTo>
                  <a:lnTo>
                    <a:pt x="3989895" y="466597"/>
                  </a:lnTo>
                  <a:close/>
                </a:path>
                <a:path w="4996180" h="1032509">
                  <a:moveTo>
                    <a:pt x="3918648" y="493000"/>
                  </a:moveTo>
                  <a:lnTo>
                    <a:pt x="3905440" y="497801"/>
                  </a:lnTo>
                  <a:lnTo>
                    <a:pt x="3902011" y="505078"/>
                  </a:lnTo>
                  <a:lnTo>
                    <a:pt x="3906837" y="518273"/>
                  </a:lnTo>
                  <a:lnTo>
                    <a:pt x="3914076" y="521677"/>
                  </a:lnTo>
                  <a:lnTo>
                    <a:pt x="3927284" y="516889"/>
                  </a:lnTo>
                  <a:lnTo>
                    <a:pt x="3930713" y="509599"/>
                  </a:lnTo>
                  <a:lnTo>
                    <a:pt x="3925887" y="496417"/>
                  </a:lnTo>
                  <a:lnTo>
                    <a:pt x="3918648" y="493000"/>
                  </a:lnTo>
                  <a:close/>
                </a:path>
                <a:path w="4996180" h="1032509">
                  <a:moveTo>
                    <a:pt x="3847147" y="518985"/>
                  </a:moveTo>
                  <a:lnTo>
                    <a:pt x="3833939" y="523557"/>
                  </a:lnTo>
                  <a:lnTo>
                    <a:pt x="3830383" y="530796"/>
                  </a:lnTo>
                  <a:lnTo>
                    <a:pt x="3834955" y="544054"/>
                  </a:lnTo>
                  <a:lnTo>
                    <a:pt x="3842194" y="547572"/>
                  </a:lnTo>
                  <a:lnTo>
                    <a:pt x="3855529" y="542988"/>
                  </a:lnTo>
                  <a:lnTo>
                    <a:pt x="3858958" y="535761"/>
                  </a:lnTo>
                  <a:lnTo>
                    <a:pt x="3854386" y="522503"/>
                  </a:lnTo>
                  <a:lnTo>
                    <a:pt x="3847147" y="518985"/>
                  </a:lnTo>
                  <a:close/>
                </a:path>
                <a:path w="4996180" h="1032509">
                  <a:moveTo>
                    <a:pt x="3775138" y="543800"/>
                  </a:moveTo>
                  <a:lnTo>
                    <a:pt x="3761803" y="548385"/>
                  </a:lnTo>
                  <a:lnTo>
                    <a:pt x="3758374" y="555611"/>
                  </a:lnTo>
                  <a:lnTo>
                    <a:pt x="3762946" y="568883"/>
                  </a:lnTo>
                  <a:lnTo>
                    <a:pt x="3770185" y="572401"/>
                  </a:lnTo>
                  <a:lnTo>
                    <a:pt x="3783393" y="567816"/>
                  </a:lnTo>
                  <a:lnTo>
                    <a:pt x="3786949" y="560590"/>
                  </a:lnTo>
                  <a:lnTo>
                    <a:pt x="3782377" y="547318"/>
                  </a:lnTo>
                  <a:lnTo>
                    <a:pt x="3775138" y="543800"/>
                  </a:lnTo>
                  <a:close/>
                </a:path>
                <a:path w="4996180" h="1032509">
                  <a:moveTo>
                    <a:pt x="3703129" y="568235"/>
                  </a:moveTo>
                  <a:lnTo>
                    <a:pt x="3696525" y="570420"/>
                  </a:lnTo>
                  <a:lnTo>
                    <a:pt x="3689794" y="572617"/>
                  </a:lnTo>
                  <a:lnTo>
                    <a:pt x="3686111" y="579792"/>
                  </a:lnTo>
                  <a:lnTo>
                    <a:pt x="3688397" y="586460"/>
                  </a:lnTo>
                  <a:lnTo>
                    <a:pt x="3690556" y="593115"/>
                  </a:lnTo>
                  <a:lnTo>
                    <a:pt x="3697668" y="596747"/>
                  </a:lnTo>
                  <a:lnTo>
                    <a:pt x="3711003" y="592378"/>
                  </a:lnTo>
                  <a:lnTo>
                    <a:pt x="3714686" y="585202"/>
                  </a:lnTo>
                  <a:lnTo>
                    <a:pt x="3710368" y="571867"/>
                  </a:lnTo>
                  <a:lnTo>
                    <a:pt x="3703129" y="568235"/>
                  </a:lnTo>
                  <a:close/>
                </a:path>
                <a:path w="4996180" h="1032509">
                  <a:moveTo>
                    <a:pt x="3630739" y="591933"/>
                  </a:moveTo>
                  <a:lnTo>
                    <a:pt x="3617277" y="596315"/>
                  </a:lnTo>
                  <a:lnTo>
                    <a:pt x="3613721" y="603490"/>
                  </a:lnTo>
                  <a:lnTo>
                    <a:pt x="3618039" y="616825"/>
                  </a:lnTo>
                  <a:lnTo>
                    <a:pt x="3625278" y="620458"/>
                  </a:lnTo>
                  <a:lnTo>
                    <a:pt x="3638613" y="616076"/>
                  </a:lnTo>
                  <a:lnTo>
                    <a:pt x="3642169" y="608901"/>
                  </a:lnTo>
                  <a:lnTo>
                    <a:pt x="3637851" y="595566"/>
                  </a:lnTo>
                  <a:lnTo>
                    <a:pt x="3630739" y="591933"/>
                  </a:lnTo>
                  <a:close/>
                </a:path>
                <a:path w="4996180" h="1032509">
                  <a:moveTo>
                    <a:pt x="3558222" y="614870"/>
                  </a:moveTo>
                  <a:lnTo>
                    <a:pt x="3544760" y="619048"/>
                  </a:lnTo>
                  <a:lnTo>
                    <a:pt x="3541077" y="626173"/>
                  </a:lnTo>
                  <a:lnTo>
                    <a:pt x="3543109" y="632866"/>
                  </a:lnTo>
                  <a:lnTo>
                    <a:pt x="3545268" y="639571"/>
                  </a:lnTo>
                  <a:lnTo>
                    <a:pt x="3552380" y="643305"/>
                  </a:lnTo>
                  <a:lnTo>
                    <a:pt x="3558984" y="641209"/>
                  </a:lnTo>
                  <a:lnTo>
                    <a:pt x="3559111" y="641209"/>
                  </a:lnTo>
                  <a:lnTo>
                    <a:pt x="3565715" y="639114"/>
                  </a:lnTo>
                  <a:lnTo>
                    <a:pt x="3569525" y="631989"/>
                  </a:lnTo>
                  <a:lnTo>
                    <a:pt x="3567366" y="625296"/>
                  </a:lnTo>
                  <a:lnTo>
                    <a:pt x="3565334" y="618603"/>
                  </a:lnTo>
                  <a:lnTo>
                    <a:pt x="3558222" y="614870"/>
                  </a:lnTo>
                  <a:close/>
                </a:path>
                <a:path w="4996180" h="1032509">
                  <a:moveTo>
                    <a:pt x="3485578" y="637399"/>
                  </a:moveTo>
                  <a:lnTo>
                    <a:pt x="3472116" y="641400"/>
                  </a:lnTo>
                  <a:lnTo>
                    <a:pt x="3468306" y="648461"/>
                  </a:lnTo>
                  <a:lnTo>
                    <a:pt x="3470211" y="655192"/>
                  </a:lnTo>
                  <a:lnTo>
                    <a:pt x="3472243" y="661910"/>
                  </a:lnTo>
                  <a:lnTo>
                    <a:pt x="3479355" y="665746"/>
                  </a:lnTo>
                  <a:lnTo>
                    <a:pt x="3492817" y="661758"/>
                  </a:lnTo>
                  <a:lnTo>
                    <a:pt x="3496627" y="654684"/>
                  </a:lnTo>
                  <a:lnTo>
                    <a:pt x="3492563" y="641235"/>
                  </a:lnTo>
                  <a:lnTo>
                    <a:pt x="3485578" y="637399"/>
                  </a:lnTo>
                  <a:close/>
                </a:path>
                <a:path w="4996180" h="1032509">
                  <a:moveTo>
                    <a:pt x="3412426" y="658875"/>
                  </a:moveTo>
                  <a:lnTo>
                    <a:pt x="3398964" y="662876"/>
                  </a:lnTo>
                  <a:lnTo>
                    <a:pt x="3395154" y="669937"/>
                  </a:lnTo>
                  <a:lnTo>
                    <a:pt x="3397059" y="676668"/>
                  </a:lnTo>
                  <a:lnTo>
                    <a:pt x="3399091" y="683386"/>
                  </a:lnTo>
                  <a:lnTo>
                    <a:pt x="3406203" y="687222"/>
                  </a:lnTo>
                  <a:lnTo>
                    <a:pt x="3419665" y="683234"/>
                  </a:lnTo>
                  <a:lnTo>
                    <a:pt x="3423475" y="676160"/>
                  </a:lnTo>
                  <a:lnTo>
                    <a:pt x="3421443" y="669442"/>
                  </a:lnTo>
                  <a:lnTo>
                    <a:pt x="3419538" y="662711"/>
                  </a:lnTo>
                  <a:lnTo>
                    <a:pt x="3412426" y="658875"/>
                  </a:lnTo>
                  <a:close/>
                </a:path>
                <a:path w="4996180" h="1032509">
                  <a:moveTo>
                    <a:pt x="3339401" y="679906"/>
                  </a:moveTo>
                  <a:lnTo>
                    <a:pt x="3325812" y="683691"/>
                  </a:lnTo>
                  <a:lnTo>
                    <a:pt x="3321875" y="690689"/>
                  </a:lnTo>
                  <a:lnTo>
                    <a:pt x="3325685" y="704201"/>
                  </a:lnTo>
                  <a:lnTo>
                    <a:pt x="3332670" y="708151"/>
                  </a:lnTo>
                  <a:lnTo>
                    <a:pt x="3346259" y="704367"/>
                  </a:lnTo>
                  <a:lnTo>
                    <a:pt x="3350196" y="697356"/>
                  </a:lnTo>
                  <a:lnTo>
                    <a:pt x="3346386" y="683843"/>
                  </a:lnTo>
                  <a:lnTo>
                    <a:pt x="3339401" y="679906"/>
                  </a:lnTo>
                  <a:close/>
                </a:path>
                <a:path w="4996180" h="1032509">
                  <a:moveTo>
                    <a:pt x="3265868" y="700315"/>
                  </a:moveTo>
                  <a:lnTo>
                    <a:pt x="3252406" y="704100"/>
                  </a:lnTo>
                  <a:lnTo>
                    <a:pt x="3248469" y="711110"/>
                  </a:lnTo>
                  <a:lnTo>
                    <a:pt x="3250374" y="717854"/>
                  </a:lnTo>
                  <a:lnTo>
                    <a:pt x="3252152" y="724610"/>
                  </a:lnTo>
                  <a:lnTo>
                    <a:pt x="3259264" y="728560"/>
                  </a:lnTo>
                  <a:lnTo>
                    <a:pt x="3272726" y="724775"/>
                  </a:lnTo>
                  <a:lnTo>
                    <a:pt x="3276663" y="717778"/>
                  </a:lnTo>
                  <a:lnTo>
                    <a:pt x="3274758" y="711021"/>
                  </a:lnTo>
                  <a:lnTo>
                    <a:pt x="3272980" y="704265"/>
                  </a:lnTo>
                  <a:lnTo>
                    <a:pt x="3265868" y="700315"/>
                  </a:lnTo>
                  <a:close/>
                </a:path>
                <a:path w="4996180" h="1032509">
                  <a:moveTo>
                    <a:pt x="3192462" y="719848"/>
                  </a:moveTo>
                  <a:lnTo>
                    <a:pt x="3178873" y="723417"/>
                  </a:lnTo>
                  <a:lnTo>
                    <a:pt x="3174809" y="730363"/>
                  </a:lnTo>
                  <a:lnTo>
                    <a:pt x="3178365" y="743927"/>
                  </a:lnTo>
                  <a:lnTo>
                    <a:pt x="3185350" y="747978"/>
                  </a:lnTo>
                  <a:lnTo>
                    <a:pt x="3198939" y="744410"/>
                  </a:lnTo>
                  <a:lnTo>
                    <a:pt x="3203003" y="737463"/>
                  </a:lnTo>
                  <a:lnTo>
                    <a:pt x="3199447" y="723899"/>
                  </a:lnTo>
                  <a:lnTo>
                    <a:pt x="3192462" y="719848"/>
                  </a:lnTo>
                  <a:close/>
                </a:path>
                <a:path w="4996180" h="1032509">
                  <a:moveTo>
                    <a:pt x="3118802" y="738987"/>
                  </a:moveTo>
                  <a:lnTo>
                    <a:pt x="3105213" y="742365"/>
                  </a:lnTo>
                  <a:lnTo>
                    <a:pt x="3101022" y="749248"/>
                  </a:lnTo>
                  <a:lnTo>
                    <a:pt x="3102800" y="756056"/>
                  </a:lnTo>
                  <a:lnTo>
                    <a:pt x="3104451" y="762875"/>
                  </a:lnTo>
                  <a:lnTo>
                    <a:pt x="3111309" y="767028"/>
                  </a:lnTo>
                  <a:lnTo>
                    <a:pt x="3124898" y="763650"/>
                  </a:lnTo>
                  <a:lnTo>
                    <a:pt x="3129089" y="756767"/>
                  </a:lnTo>
                  <a:lnTo>
                    <a:pt x="3125787" y="743152"/>
                  </a:lnTo>
                  <a:lnTo>
                    <a:pt x="3118802" y="738987"/>
                  </a:lnTo>
                  <a:close/>
                </a:path>
                <a:path w="4996180" h="1032509">
                  <a:moveTo>
                    <a:pt x="3044888" y="757237"/>
                  </a:moveTo>
                  <a:lnTo>
                    <a:pt x="3031172" y="760615"/>
                  </a:lnTo>
                  <a:lnTo>
                    <a:pt x="3027108" y="767498"/>
                  </a:lnTo>
                  <a:lnTo>
                    <a:pt x="3030410" y="781113"/>
                  </a:lnTo>
                  <a:lnTo>
                    <a:pt x="3037268" y="785266"/>
                  </a:lnTo>
                  <a:lnTo>
                    <a:pt x="3050984" y="781887"/>
                  </a:lnTo>
                  <a:lnTo>
                    <a:pt x="3055048" y="775004"/>
                  </a:lnTo>
                  <a:lnTo>
                    <a:pt x="3051746" y="761390"/>
                  </a:lnTo>
                  <a:lnTo>
                    <a:pt x="3044888" y="757237"/>
                  </a:lnTo>
                  <a:close/>
                </a:path>
                <a:path w="4996180" h="1032509">
                  <a:moveTo>
                    <a:pt x="2970974" y="774940"/>
                  </a:moveTo>
                  <a:lnTo>
                    <a:pt x="2957258" y="778103"/>
                  </a:lnTo>
                  <a:lnTo>
                    <a:pt x="2952940" y="784923"/>
                  </a:lnTo>
                  <a:lnTo>
                    <a:pt x="2954591" y="791755"/>
                  </a:lnTo>
                  <a:lnTo>
                    <a:pt x="2956115" y="798588"/>
                  </a:lnTo>
                  <a:lnTo>
                    <a:pt x="2962973" y="802855"/>
                  </a:lnTo>
                  <a:lnTo>
                    <a:pt x="2969704" y="801280"/>
                  </a:lnTo>
                  <a:lnTo>
                    <a:pt x="2976562" y="799693"/>
                  </a:lnTo>
                  <a:lnTo>
                    <a:pt x="2980880" y="792886"/>
                  </a:lnTo>
                  <a:lnTo>
                    <a:pt x="2979356" y="786040"/>
                  </a:lnTo>
                  <a:lnTo>
                    <a:pt x="2977705" y="779208"/>
                  </a:lnTo>
                  <a:lnTo>
                    <a:pt x="2970974" y="774940"/>
                  </a:lnTo>
                  <a:close/>
                </a:path>
                <a:path w="4996180" h="1032509">
                  <a:moveTo>
                    <a:pt x="2896679" y="792035"/>
                  </a:moveTo>
                  <a:lnTo>
                    <a:pt x="2882963" y="795197"/>
                  </a:lnTo>
                  <a:lnTo>
                    <a:pt x="2878645" y="802017"/>
                  </a:lnTo>
                  <a:lnTo>
                    <a:pt x="2880296" y="808849"/>
                  </a:lnTo>
                  <a:lnTo>
                    <a:pt x="2881820" y="815682"/>
                  </a:lnTo>
                  <a:lnTo>
                    <a:pt x="2888678" y="819949"/>
                  </a:lnTo>
                  <a:lnTo>
                    <a:pt x="2902394" y="816787"/>
                  </a:lnTo>
                  <a:lnTo>
                    <a:pt x="2906585" y="809980"/>
                  </a:lnTo>
                  <a:lnTo>
                    <a:pt x="2905061" y="803134"/>
                  </a:lnTo>
                  <a:lnTo>
                    <a:pt x="2903410" y="796302"/>
                  </a:lnTo>
                  <a:lnTo>
                    <a:pt x="2896679" y="792035"/>
                  </a:lnTo>
                  <a:close/>
                </a:path>
                <a:path w="4996180" h="1032509">
                  <a:moveTo>
                    <a:pt x="2822384" y="808227"/>
                  </a:moveTo>
                  <a:lnTo>
                    <a:pt x="2815526" y="809700"/>
                  </a:lnTo>
                  <a:lnTo>
                    <a:pt x="2815399" y="809713"/>
                  </a:lnTo>
                  <a:lnTo>
                    <a:pt x="2808541" y="811186"/>
                  </a:lnTo>
                  <a:lnTo>
                    <a:pt x="2804223" y="817943"/>
                  </a:lnTo>
                  <a:lnTo>
                    <a:pt x="2805747" y="824801"/>
                  </a:lnTo>
                  <a:lnTo>
                    <a:pt x="2807144" y="831659"/>
                  </a:lnTo>
                  <a:lnTo>
                    <a:pt x="2814002" y="836015"/>
                  </a:lnTo>
                  <a:lnTo>
                    <a:pt x="2827718" y="833056"/>
                  </a:lnTo>
                  <a:lnTo>
                    <a:pt x="2832036" y="826312"/>
                  </a:lnTo>
                  <a:lnTo>
                    <a:pt x="2830512" y="819454"/>
                  </a:lnTo>
                  <a:lnTo>
                    <a:pt x="2829115" y="812596"/>
                  </a:lnTo>
                  <a:lnTo>
                    <a:pt x="2822384" y="808227"/>
                  </a:lnTo>
                  <a:close/>
                </a:path>
                <a:path w="4996180" h="1032509">
                  <a:moveTo>
                    <a:pt x="2747962" y="824051"/>
                  </a:moveTo>
                  <a:lnTo>
                    <a:pt x="2734119" y="826820"/>
                  </a:lnTo>
                  <a:lnTo>
                    <a:pt x="2729674" y="833513"/>
                  </a:lnTo>
                  <a:lnTo>
                    <a:pt x="2732468" y="847267"/>
                  </a:lnTo>
                  <a:lnTo>
                    <a:pt x="2739199" y="851725"/>
                  </a:lnTo>
                  <a:lnTo>
                    <a:pt x="2752915" y="848956"/>
                  </a:lnTo>
                  <a:lnTo>
                    <a:pt x="2757360" y="842263"/>
                  </a:lnTo>
                  <a:lnTo>
                    <a:pt x="2755963" y="835392"/>
                  </a:lnTo>
                  <a:lnTo>
                    <a:pt x="2754693" y="828509"/>
                  </a:lnTo>
                  <a:lnTo>
                    <a:pt x="2747962" y="824051"/>
                  </a:lnTo>
                  <a:close/>
                </a:path>
                <a:path w="4996180" h="1032509">
                  <a:moveTo>
                    <a:pt x="2673159" y="838961"/>
                  </a:moveTo>
                  <a:lnTo>
                    <a:pt x="2659443" y="841730"/>
                  </a:lnTo>
                  <a:lnTo>
                    <a:pt x="2654998" y="848423"/>
                  </a:lnTo>
                  <a:lnTo>
                    <a:pt x="2656395" y="855293"/>
                  </a:lnTo>
                  <a:lnTo>
                    <a:pt x="2657665" y="862177"/>
                  </a:lnTo>
                  <a:lnTo>
                    <a:pt x="2664396" y="866634"/>
                  </a:lnTo>
                  <a:lnTo>
                    <a:pt x="2678239" y="863866"/>
                  </a:lnTo>
                  <a:lnTo>
                    <a:pt x="2682684" y="857173"/>
                  </a:lnTo>
                  <a:lnTo>
                    <a:pt x="2679890" y="843419"/>
                  </a:lnTo>
                  <a:lnTo>
                    <a:pt x="2673159" y="838961"/>
                  </a:lnTo>
                  <a:close/>
                </a:path>
                <a:path w="4996180" h="1032509">
                  <a:moveTo>
                    <a:pt x="2598483" y="853363"/>
                  </a:moveTo>
                  <a:lnTo>
                    <a:pt x="2584767" y="855941"/>
                  </a:lnTo>
                  <a:lnTo>
                    <a:pt x="2580195" y="862570"/>
                  </a:lnTo>
                  <a:lnTo>
                    <a:pt x="2582735" y="876363"/>
                  </a:lnTo>
                  <a:lnTo>
                    <a:pt x="2589339" y="880909"/>
                  </a:lnTo>
                  <a:lnTo>
                    <a:pt x="2603182" y="878331"/>
                  </a:lnTo>
                  <a:lnTo>
                    <a:pt x="2607754" y="871702"/>
                  </a:lnTo>
                  <a:lnTo>
                    <a:pt x="2605214" y="857910"/>
                  </a:lnTo>
                  <a:lnTo>
                    <a:pt x="2598483" y="853363"/>
                  </a:lnTo>
                  <a:close/>
                </a:path>
                <a:path w="4996180" h="1032509">
                  <a:moveTo>
                    <a:pt x="2523553" y="867193"/>
                  </a:moveTo>
                  <a:lnTo>
                    <a:pt x="2509710" y="869771"/>
                  </a:lnTo>
                  <a:lnTo>
                    <a:pt x="2505265" y="876401"/>
                  </a:lnTo>
                  <a:lnTo>
                    <a:pt x="2507805" y="890193"/>
                  </a:lnTo>
                  <a:lnTo>
                    <a:pt x="2514409" y="894740"/>
                  </a:lnTo>
                  <a:lnTo>
                    <a:pt x="2528252" y="892161"/>
                  </a:lnTo>
                  <a:lnTo>
                    <a:pt x="2532824" y="885532"/>
                  </a:lnTo>
                  <a:lnTo>
                    <a:pt x="2531427" y="878636"/>
                  </a:lnTo>
                  <a:lnTo>
                    <a:pt x="2530157" y="871740"/>
                  </a:lnTo>
                  <a:lnTo>
                    <a:pt x="2523553" y="867193"/>
                  </a:lnTo>
                  <a:close/>
                </a:path>
                <a:path w="4996180" h="1032509">
                  <a:moveTo>
                    <a:pt x="2448623" y="880160"/>
                  </a:moveTo>
                  <a:lnTo>
                    <a:pt x="2434780" y="882509"/>
                  </a:lnTo>
                  <a:lnTo>
                    <a:pt x="2430208" y="889063"/>
                  </a:lnTo>
                  <a:lnTo>
                    <a:pt x="2432494" y="902893"/>
                  </a:lnTo>
                  <a:lnTo>
                    <a:pt x="2439098" y="907554"/>
                  </a:lnTo>
                  <a:lnTo>
                    <a:pt x="2452941" y="905204"/>
                  </a:lnTo>
                  <a:lnTo>
                    <a:pt x="2457513" y="898638"/>
                  </a:lnTo>
                  <a:lnTo>
                    <a:pt x="2455227" y="884808"/>
                  </a:lnTo>
                  <a:lnTo>
                    <a:pt x="2448623" y="880160"/>
                  </a:lnTo>
                  <a:close/>
                </a:path>
                <a:path w="4996180" h="1032509">
                  <a:moveTo>
                    <a:pt x="2373693" y="892758"/>
                  </a:moveTo>
                  <a:lnTo>
                    <a:pt x="2359723" y="894905"/>
                  </a:lnTo>
                  <a:lnTo>
                    <a:pt x="2355024" y="901394"/>
                  </a:lnTo>
                  <a:lnTo>
                    <a:pt x="2356167" y="908329"/>
                  </a:lnTo>
                  <a:lnTo>
                    <a:pt x="2357183" y="915263"/>
                  </a:lnTo>
                  <a:lnTo>
                    <a:pt x="2363660" y="920013"/>
                  </a:lnTo>
                  <a:lnTo>
                    <a:pt x="2377503" y="917854"/>
                  </a:lnTo>
                  <a:lnTo>
                    <a:pt x="2382329" y="911364"/>
                  </a:lnTo>
                  <a:lnTo>
                    <a:pt x="2381186" y="904442"/>
                  </a:lnTo>
                  <a:lnTo>
                    <a:pt x="2380170" y="897508"/>
                  </a:lnTo>
                  <a:lnTo>
                    <a:pt x="2373693" y="892758"/>
                  </a:lnTo>
                  <a:close/>
                </a:path>
                <a:path w="4996180" h="1032509">
                  <a:moveTo>
                    <a:pt x="2298382" y="904379"/>
                  </a:moveTo>
                  <a:lnTo>
                    <a:pt x="2284412" y="906525"/>
                  </a:lnTo>
                  <a:lnTo>
                    <a:pt x="2279713" y="913015"/>
                  </a:lnTo>
                  <a:lnTo>
                    <a:pt x="2280729" y="919949"/>
                  </a:lnTo>
                  <a:lnTo>
                    <a:pt x="2281872" y="926883"/>
                  </a:lnTo>
                  <a:lnTo>
                    <a:pt x="2288349" y="931633"/>
                  </a:lnTo>
                  <a:lnTo>
                    <a:pt x="2295207" y="930554"/>
                  </a:lnTo>
                  <a:lnTo>
                    <a:pt x="2302192" y="929474"/>
                  </a:lnTo>
                  <a:lnTo>
                    <a:pt x="2307018" y="922984"/>
                  </a:lnTo>
                  <a:lnTo>
                    <a:pt x="2305875" y="916063"/>
                  </a:lnTo>
                  <a:lnTo>
                    <a:pt x="2304859" y="909129"/>
                  </a:lnTo>
                  <a:lnTo>
                    <a:pt x="2298382" y="904379"/>
                  </a:lnTo>
                  <a:close/>
                </a:path>
                <a:path w="4996180" h="1032509">
                  <a:moveTo>
                    <a:pt x="2223071" y="915555"/>
                  </a:moveTo>
                  <a:lnTo>
                    <a:pt x="2216213" y="916533"/>
                  </a:lnTo>
                  <a:lnTo>
                    <a:pt x="2216086" y="916533"/>
                  </a:lnTo>
                  <a:lnTo>
                    <a:pt x="2209228" y="917511"/>
                  </a:lnTo>
                  <a:lnTo>
                    <a:pt x="2204402" y="923937"/>
                  </a:lnTo>
                  <a:lnTo>
                    <a:pt x="2205291" y="930884"/>
                  </a:lnTo>
                  <a:lnTo>
                    <a:pt x="2206307" y="937831"/>
                  </a:lnTo>
                  <a:lnTo>
                    <a:pt x="2212784" y="942657"/>
                  </a:lnTo>
                  <a:lnTo>
                    <a:pt x="2219642" y="941679"/>
                  </a:lnTo>
                  <a:lnTo>
                    <a:pt x="2226627" y="940701"/>
                  </a:lnTo>
                  <a:lnTo>
                    <a:pt x="2231453" y="934275"/>
                  </a:lnTo>
                  <a:lnTo>
                    <a:pt x="2230564" y="927328"/>
                  </a:lnTo>
                  <a:lnTo>
                    <a:pt x="2229548" y="920381"/>
                  </a:lnTo>
                  <a:lnTo>
                    <a:pt x="2223071" y="915555"/>
                  </a:lnTo>
                  <a:close/>
                </a:path>
                <a:path w="4996180" h="1032509">
                  <a:moveTo>
                    <a:pt x="2147633" y="926121"/>
                  </a:moveTo>
                  <a:lnTo>
                    <a:pt x="2133663" y="928090"/>
                  </a:lnTo>
                  <a:lnTo>
                    <a:pt x="2128837" y="934503"/>
                  </a:lnTo>
                  <a:lnTo>
                    <a:pt x="2130869" y="948397"/>
                  </a:lnTo>
                  <a:lnTo>
                    <a:pt x="2137219" y="953236"/>
                  </a:lnTo>
                  <a:lnTo>
                    <a:pt x="2151189" y="951280"/>
                  </a:lnTo>
                  <a:lnTo>
                    <a:pt x="2156015" y="944854"/>
                  </a:lnTo>
                  <a:lnTo>
                    <a:pt x="2154999" y="937907"/>
                  </a:lnTo>
                  <a:lnTo>
                    <a:pt x="2154110" y="930960"/>
                  </a:lnTo>
                  <a:lnTo>
                    <a:pt x="2147633" y="926121"/>
                  </a:lnTo>
                  <a:close/>
                </a:path>
                <a:path w="4996180" h="1032509">
                  <a:moveTo>
                    <a:pt x="2072195" y="935837"/>
                  </a:moveTo>
                  <a:lnTo>
                    <a:pt x="2058225" y="937589"/>
                  </a:lnTo>
                  <a:lnTo>
                    <a:pt x="2053399" y="943939"/>
                  </a:lnTo>
                  <a:lnTo>
                    <a:pt x="2054161" y="950899"/>
                  </a:lnTo>
                  <a:lnTo>
                    <a:pt x="2055050" y="957859"/>
                  </a:lnTo>
                  <a:lnTo>
                    <a:pt x="2061400" y="962799"/>
                  </a:lnTo>
                  <a:lnTo>
                    <a:pt x="2075370" y="961046"/>
                  </a:lnTo>
                  <a:lnTo>
                    <a:pt x="2080323" y="954696"/>
                  </a:lnTo>
                  <a:lnTo>
                    <a:pt x="2078545" y="940777"/>
                  </a:lnTo>
                  <a:lnTo>
                    <a:pt x="2072195" y="935837"/>
                  </a:lnTo>
                  <a:close/>
                </a:path>
                <a:path w="4996180" h="1032509">
                  <a:moveTo>
                    <a:pt x="1996757" y="945209"/>
                  </a:moveTo>
                  <a:lnTo>
                    <a:pt x="1982787" y="946771"/>
                  </a:lnTo>
                  <a:lnTo>
                    <a:pt x="1977707" y="953058"/>
                  </a:lnTo>
                  <a:lnTo>
                    <a:pt x="1978596" y="960030"/>
                  </a:lnTo>
                  <a:lnTo>
                    <a:pt x="1979358" y="967003"/>
                  </a:lnTo>
                  <a:lnTo>
                    <a:pt x="1985581" y="972019"/>
                  </a:lnTo>
                  <a:lnTo>
                    <a:pt x="1999551" y="970457"/>
                  </a:lnTo>
                  <a:lnTo>
                    <a:pt x="2004631" y="964170"/>
                  </a:lnTo>
                  <a:lnTo>
                    <a:pt x="2003742" y="957198"/>
                  </a:lnTo>
                  <a:lnTo>
                    <a:pt x="2002980" y="950226"/>
                  </a:lnTo>
                  <a:lnTo>
                    <a:pt x="1996757" y="945209"/>
                  </a:lnTo>
                  <a:close/>
                </a:path>
                <a:path w="4996180" h="1032509">
                  <a:moveTo>
                    <a:pt x="1920938" y="953604"/>
                  </a:moveTo>
                  <a:lnTo>
                    <a:pt x="1906968" y="955166"/>
                  </a:lnTo>
                  <a:lnTo>
                    <a:pt x="1902015" y="961453"/>
                  </a:lnTo>
                  <a:lnTo>
                    <a:pt x="1903539" y="975385"/>
                  </a:lnTo>
                  <a:lnTo>
                    <a:pt x="1909889" y="980414"/>
                  </a:lnTo>
                  <a:lnTo>
                    <a:pt x="1916747" y="979626"/>
                  </a:lnTo>
                  <a:lnTo>
                    <a:pt x="1923859" y="978839"/>
                  </a:lnTo>
                  <a:lnTo>
                    <a:pt x="1928812" y="972565"/>
                  </a:lnTo>
                  <a:lnTo>
                    <a:pt x="1927288" y="958621"/>
                  </a:lnTo>
                  <a:lnTo>
                    <a:pt x="1920938" y="953604"/>
                  </a:lnTo>
                  <a:close/>
                </a:path>
                <a:path w="4996180" h="1032509">
                  <a:moveTo>
                    <a:pt x="1845373" y="961592"/>
                  </a:moveTo>
                  <a:lnTo>
                    <a:pt x="1831403" y="962926"/>
                  </a:lnTo>
                  <a:lnTo>
                    <a:pt x="1826323" y="969136"/>
                  </a:lnTo>
                  <a:lnTo>
                    <a:pt x="1827593" y="983093"/>
                  </a:lnTo>
                  <a:lnTo>
                    <a:pt x="1833816" y="988212"/>
                  </a:lnTo>
                  <a:lnTo>
                    <a:pt x="1847786" y="986878"/>
                  </a:lnTo>
                  <a:lnTo>
                    <a:pt x="1852866" y="980668"/>
                  </a:lnTo>
                  <a:lnTo>
                    <a:pt x="1851596" y="966710"/>
                  </a:lnTo>
                  <a:lnTo>
                    <a:pt x="1845373" y="961592"/>
                  </a:lnTo>
                  <a:close/>
                </a:path>
                <a:path w="4996180" h="1032509">
                  <a:moveTo>
                    <a:pt x="1769554" y="968831"/>
                  </a:moveTo>
                  <a:lnTo>
                    <a:pt x="1755457" y="970178"/>
                  </a:lnTo>
                  <a:lnTo>
                    <a:pt x="1750377" y="976375"/>
                  </a:lnTo>
                  <a:lnTo>
                    <a:pt x="1751012" y="983360"/>
                  </a:lnTo>
                  <a:lnTo>
                    <a:pt x="1751774" y="990345"/>
                  </a:lnTo>
                  <a:lnTo>
                    <a:pt x="1757870" y="995463"/>
                  </a:lnTo>
                  <a:lnTo>
                    <a:pt x="1771967" y="994117"/>
                  </a:lnTo>
                  <a:lnTo>
                    <a:pt x="1777047" y="987919"/>
                  </a:lnTo>
                  <a:lnTo>
                    <a:pt x="1776412" y="980934"/>
                  </a:lnTo>
                  <a:lnTo>
                    <a:pt x="1775650" y="973949"/>
                  </a:lnTo>
                  <a:lnTo>
                    <a:pt x="1769554" y="968831"/>
                  </a:lnTo>
                  <a:close/>
                </a:path>
                <a:path w="4996180" h="1032509">
                  <a:moveTo>
                    <a:pt x="1693735" y="975372"/>
                  </a:moveTo>
                  <a:lnTo>
                    <a:pt x="1679765" y="976515"/>
                  </a:lnTo>
                  <a:lnTo>
                    <a:pt x="1674558" y="982636"/>
                  </a:lnTo>
                  <a:lnTo>
                    <a:pt x="1675066" y="989634"/>
                  </a:lnTo>
                  <a:lnTo>
                    <a:pt x="1675701" y="996619"/>
                  </a:lnTo>
                  <a:lnTo>
                    <a:pt x="1681797" y="1001831"/>
                  </a:lnTo>
                  <a:lnTo>
                    <a:pt x="1695767" y="1000689"/>
                  </a:lnTo>
                  <a:lnTo>
                    <a:pt x="1700974" y="994562"/>
                  </a:lnTo>
                  <a:lnTo>
                    <a:pt x="1700466" y="987564"/>
                  </a:lnTo>
                  <a:lnTo>
                    <a:pt x="1699831" y="980579"/>
                  </a:lnTo>
                  <a:lnTo>
                    <a:pt x="1693735" y="975372"/>
                  </a:lnTo>
                  <a:close/>
                </a:path>
                <a:path w="4996180" h="1032509">
                  <a:moveTo>
                    <a:pt x="1617916" y="981582"/>
                  </a:moveTo>
                  <a:lnTo>
                    <a:pt x="1603946" y="982535"/>
                  </a:lnTo>
                  <a:lnTo>
                    <a:pt x="1598612" y="988580"/>
                  </a:lnTo>
                  <a:lnTo>
                    <a:pt x="1599628" y="1002580"/>
                  </a:lnTo>
                  <a:lnTo>
                    <a:pt x="1605597" y="1007872"/>
                  </a:lnTo>
                  <a:lnTo>
                    <a:pt x="1619694" y="1006930"/>
                  </a:lnTo>
                  <a:lnTo>
                    <a:pt x="1624901" y="1000876"/>
                  </a:lnTo>
                  <a:lnTo>
                    <a:pt x="1624520" y="993876"/>
                  </a:lnTo>
                  <a:lnTo>
                    <a:pt x="1624012" y="986878"/>
                  </a:lnTo>
                  <a:lnTo>
                    <a:pt x="1617916" y="981582"/>
                  </a:lnTo>
                  <a:close/>
                </a:path>
                <a:path w="4996180" h="1032509">
                  <a:moveTo>
                    <a:pt x="1541843" y="986675"/>
                  </a:moveTo>
                  <a:lnTo>
                    <a:pt x="1527873" y="987627"/>
                  </a:lnTo>
                  <a:lnTo>
                    <a:pt x="1522539" y="993673"/>
                  </a:lnTo>
                  <a:lnTo>
                    <a:pt x="1523555" y="1007673"/>
                  </a:lnTo>
                  <a:lnTo>
                    <a:pt x="1529524" y="1012965"/>
                  </a:lnTo>
                  <a:lnTo>
                    <a:pt x="1543621" y="1012023"/>
                  </a:lnTo>
                  <a:lnTo>
                    <a:pt x="1548828" y="1005969"/>
                  </a:lnTo>
                  <a:lnTo>
                    <a:pt x="1548447" y="998970"/>
                  </a:lnTo>
                  <a:lnTo>
                    <a:pt x="1547939" y="991971"/>
                  </a:lnTo>
                  <a:lnTo>
                    <a:pt x="1541843" y="986675"/>
                  </a:lnTo>
                  <a:close/>
                </a:path>
                <a:path w="4996180" h="1032509">
                  <a:moveTo>
                    <a:pt x="1466024" y="991501"/>
                  </a:moveTo>
                  <a:lnTo>
                    <a:pt x="1451927" y="992250"/>
                  </a:lnTo>
                  <a:lnTo>
                    <a:pt x="1446593" y="998225"/>
                  </a:lnTo>
                  <a:lnTo>
                    <a:pt x="1447355" y="1012235"/>
                  </a:lnTo>
                  <a:lnTo>
                    <a:pt x="1453324" y="1017611"/>
                  </a:lnTo>
                  <a:lnTo>
                    <a:pt x="1467294" y="1016865"/>
                  </a:lnTo>
                  <a:lnTo>
                    <a:pt x="1472755" y="1010886"/>
                  </a:lnTo>
                  <a:lnTo>
                    <a:pt x="1471993" y="996878"/>
                  </a:lnTo>
                  <a:lnTo>
                    <a:pt x="1466024" y="991501"/>
                  </a:lnTo>
                  <a:close/>
                </a:path>
                <a:path w="4996180" h="1032509">
                  <a:moveTo>
                    <a:pt x="1389824" y="995527"/>
                  </a:moveTo>
                  <a:lnTo>
                    <a:pt x="1375854" y="996263"/>
                  </a:lnTo>
                  <a:lnTo>
                    <a:pt x="1370520" y="1002248"/>
                  </a:lnTo>
                  <a:lnTo>
                    <a:pt x="1370901" y="1009252"/>
                  </a:lnTo>
                  <a:lnTo>
                    <a:pt x="1371155" y="1016256"/>
                  </a:lnTo>
                  <a:lnTo>
                    <a:pt x="1377251" y="1021632"/>
                  </a:lnTo>
                  <a:lnTo>
                    <a:pt x="1391221" y="1020887"/>
                  </a:lnTo>
                  <a:lnTo>
                    <a:pt x="1396555" y="1014908"/>
                  </a:lnTo>
                  <a:lnTo>
                    <a:pt x="1396174" y="1007903"/>
                  </a:lnTo>
                  <a:lnTo>
                    <a:pt x="1395920" y="1000900"/>
                  </a:lnTo>
                  <a:lnTo>
                    <a:pt x="1389824" y="995527"/>
                  </a:lnTo>
                  <a:close/>
                </a:path>
                <a:path w="4996180" h="1032509">
                  <a:moveTo>
                    <a:pt x="1313878" y="998933"/>
                  </a:moveTo>
                  <a:lnTo>
                    <a:pt x="1299908" y="999470"/>
                  </a:lnTo>
                  <a:lnTo>
                    <a:pt x="1294447" y="1005369"/>
                  </a:lnTo>
                  <a:lnTo>
                    <a:pt x="1294955" y="1019387"/>
                  </a:lnTo>
                  <a:lnTo>
                    <a:pt x="1300797" y="1024852"/>
                  </a:lnTo>
                  <a:lnTo>
                    <a:pt x="1314894" y="1024314"/>
                  </a:lnTo>
                  <a:lnTo>
                    <a:pt x="1320355" y="1018416"/>
                  </a:lnTo>
                  <a:lnTo>
                    <a:pt x="1319847" y="1004398"/>
                  </a:lnTo>
                  <a:lnTo>
                    <a:pt x="1313878" y="998933"/>
                  </a:lnTo>
                  <a:close/>
                </a:path>
                <a:path w="4996180" h="1032509">
                  <a:moveTo>
                    <a:pt x="1237805" y="1001832"/>
                  </a:moveTo>
                  <a:lnTo>
                    <a:pt x="1223708" y="1002371"/>
                  </a:lnTo>
                  <a:lnTo>
                    <a:pt x="1218247" y="1008269"/>
                  </a:lnTo>
                  <a:lnTo>
                    <a:pt x="1218755" y="1022287"/>
                  </a:lnTo>
                  <a:lnTo>
                    <a:pt x="1224724" y="1027752"/>
                  </a:lnTo>
                  <a:lnTo>
                    <a:pt x="1238694" y="1027214"/>
                  </a:lnTo>
                  <a:lnTo>
                    <a:pt x="1244155" y="1021314"/>
                  </a:lnTo>
                  <a:lnTo>
                    <a:pt x="1243647" y="1007297"/>
                  </a:lnTo>
                  <a:lnTo>
                    <a:pt x="1237805" y="1001832"/>
                  </a:lnTo>
                  <a:close/>
                </a:path>
                <a:path w="4996180" h="1032509">
                  <a:moveTo>
                    <a:pt x="1161732" y="1003846"/>
                  </a:moveTo>
                  <a:lnTo>
                    <a:pt x="1147635" y="1004187"/>
                  </a:lnTo>
                  <a:lnTo>
                    <a:pt x="1142174" y="1010009"/>
                  </a:lnTo>
                  <a:lnTo>
                    <a:pt x="1142428" y="1024033"/>
                  </a:lnTo>
                  <a:lnTo>
                    <a:pt x="1148270" y="1029579"/>
                  </a:lnTo>
                  <a:lnTo>
                    <a:pt x="1162367" y="1029239"/>
                  </a:lnTo>
                  <a:lnTo>
                    <a:pt x="1167828" y="1023417"/>
                  </a:lnTo>
                  <a:lnTo>
                    <a:pt x="1167574" y="1009393"/>
                  </a:lnTo>
                  <a:lnTo>
                    <a:pt x="1161732" y="1003846"/>
                  </a:lnTo>
                  <a:close/>
                </a:path>
                <a:path w="4996180" h="1032509">
                  <a:moveTo>
                    <a:pt x="1085723" y="1005544"/>
                  </a:moveTo>
                  <a:lnTo>
                    <a:pt x="1071664" y="1005671"/>
                  </a:lnTo>
                  <a:lnTo>
                    <a:pt x="1066250" y="1011179"/>
                  </a:lnTo>
                  <a:lnTo>
                    <a:pt x="1066152" y="1025436"/>
                  </a:lnTo>
                  <a:lnTo>
                    <a:pt x="1071892" y="1031070"/>
                  </a:lnTo>
                  <a:lnTo>
                    <a:pt x="1085951" y="1030944"/>
                  </a:lnTo>
                  <a:lnTo>
                    <a:pt x="1091577" y="1025207"/>
                  </a:lnTo>
                  <a:lnTo>
                    <a:pt x="1091450" y="1011179"/>
                  </a:lnTo>
                  <a:lnTo>
                    <a:pt x="1085723" y="1005544"/>
                  </a:lnTo>
                  <a:close/>
                </a:path>
                <a:path w="4996180" h="1032509">
                  <a:moveTo>
                    <a:pt x="1009497" y="1006228"/>
                  </a:moveTo>
                  <a:lnTo>
                    <a:pt x="995438" y="1006353"/>
                  </a:lnTo>
                  <a:lnTo>
                    <a:pt x="990037" y="1011861"/>
                  </a:lnTo>
                  <a:lnTo>
                    <a:pt x="989939" y="1026118"/>
                  </a:lnTo>
                  <a:lnTo>
                    <a:pt x="995667" y="1031752"/>
                  </a:lnTo>
                  <a:lnTo>
                    <a:pt x="1009726" y="1031626"/>
                  </a:lnTo>
                  <a:lnTo>
                    <a:pt x="1015365" y="1025890"/>
                  </a:lnTo>
                  <a:lnTo>
                    <a:pt x="1015238" y="1011861"/>
                  </a:lnTo>
                  <a:lnTo>
                    <a:pt x="1009497" y="1006228"/>
                  </a:lnTo>
                  <a:close/>
                </a:path>
                <a:path w="4996180" h="1032509">
                  <a:moveTo>
                    <a:pt x="919416" y="1006472"/>
                  </a:moveTo>
                  <a:lnTo>
                    <a:pt x="913688" y="1012122"/>
                  </a:lnTo>
                  <a:lnTo>
                    <a:pt x="913599" y="1026149"/>
                  </a:lnTo>
                  <a:lnTo>
                    <a:pt x="919251" y="1031870"/>
                  </a:lnTo>
                  <a:lnTo>
                    <a:pt x="933310" y="1031958"/>
                  </a:lnTo>
                  <a:lnTo>
                    <a:pt x="939025" y="1026308"/>
                  </a:lnTo>
                  <a:lnTo>
                    <a:pt x="939114" y="1012281"/>
                  </a:lnTo>
                  <a:lnTo>
                    <a:pt x="933462" y="1006558"/>
                  </a:lnTo>
                  <a:lnTo>
                    <a:pt x="919416" y="1006472"/>
                  </a:lnTo>
                  <a:close/>
                </a:path>
                <a:path w="4996180" h="1032509">
                  <a:moveTo>
                    <a:pt x="843191" y="1005999"/>
                  </a:moveTo>
                  <a:lnTo>
                    <a:pt x="837463" y="1011649"/>
                  </a:lnTo>
                  <a:lnTo>
                    <a:pt x="837374" y="1025677"/>
                  </a:lnTo>
                  <a:lnTo>
                    <a:pt x="843026" y="1031398"/>
                  </a:lnTo>
                  <a:lnTo>
                    <a:pt x="857084" y="1031485"/>
                  </a:lnTo>
                  <a:lnTo>
                    <a:pt x="862799" y="1025835"/>
                  </a:lnTo>
                  <a:lnTo>
                    <a:pt x="862888" y="1011807"/>
                  </a:lnTo>
                  <a:lnTo>
                    <a:pt x="857237" y="1006085"/>
                  </a:lnTo>
                  <a:lnTo>
                    <a:pt x="843191" y="1005999"/>
                  </a:lnTo>
                  <a:close/>
                </a:path>
                <a:path w="4996180" h="1032509">
                  <a:moveTo>
                    <a:pt x="767181" y="1004711"/>
                  </a:moveTo>
                  <a:lnTo>
                    <a:pt x="761365" y="1010270"/>
                  </a:lnTo>
                  <a:lnTo>
                    <a:pt x="761060" y="1024295"/>
                  </a:lnTo>
                  <a:lnTo>
                    <a:pt x="766610" y="1030105"/>
                  </a:lnTo>
                  <a:lnTo>
                    <a:pt x="780669" y="1030416"/>
                  </a:lnTo>
                  <a:lnTo>
                    <a:pt x="786472" y="1024859"/>
                  </a:lnTo>
                  <a:lnTo>
                    <a:pt x="786790" y="1010834"/>
                  </a:lnTo>
                  <a:lnTo>
                    <a:pt x="781227" y="1005022"/>
                  </a:lnTo>
                  <a:lnTo>
                    <a:pt x="767181" y="1004711"/>
                  </a:lnTo>
                  <a:close/>
                </a:path>
                <a:path w="4996180" h="1032509">
                  <a:moveTo>
                    <a:pt x="690981" y="1003027"/>
                  </a:moveTo>
                  <a:lnTo>
                    <a:pt x="685165" y="1008585"/>
                  </a:lnTo>
                  <a:lnTo>
                    <a:pt x="684847" y="1022609"/>
                  </a:lnTo>
                  <a:lnTo>
                    <a:pt x="690410" y="1028421"/>
                  </a:lnTo>
                  <a:lnTo>
                    <a:pt x="704456" y="1028736"/>
                  </a:lnTo>
                  <a:lnTo>
                    <a:pt x="710272" y="1023178"/>
                  </a:lnTo>
                  <a:lnTo>
                    <a:pt x="710577" y="1009155"/>
                  </a:lnTo>
                  <a:lnTo>
                    <a:pt x="705027" y="1003342"/>
                  </a:lnTo>
                  <a:lnTo>
                    <a:pt x="690981" y="1003027"/>
                  </a:lnTo>
                  <a:close/>
                </a:path>
                <a:path w="4996180" h="1032509">
                  <a:moveTo>
                    <a:pt x="614997" y="1000350"/>
                  </a:moveTo>
                  <a:lnTo>
                    <a:pt x="609091" y="1005818"/>
                  </a:lnTo>
                  <a:lnTo>
                    <a:pt x="608571" y="1019835"/>
                  </a:lnTo>
                  <a:lnTo>
                    <a:pt x="614032" y="1025732"/>
                  </a:lnTo>
                  <a:lnTo>
                    <a:pt x="628078" y="1026263"/>
                  </a:lnTo>
                  <a:lnTo>
                    <a:pt x="633971" y="1020797"/>
                  </a:lnTo>
                  <a:lnTo>
                    <a:pt x="634504" y="1006779"/>
                  </a:lnTo>
                  <a:lnTo>
                    <a:pt x="629043" y="1000882"/>
                  </a:lnTo>
                  <a:lnTo>
                    <a:pt x="614997" y="1000350"/>
                  </a:lnTo>
                  <a:close/>
                </a:path>
                <a:path w="4996180" h="1032509">
                  <a:moveTo>
                    <a:pt x="538822" y="997510"/>
                  </a:moveTo>
                  <a:lnTo>
                    <a:pt x="532930" y="1002977"/>
                  </a:lnTo>
                  <a:lnTo>
                    <a:pt x="532396" y="1016994"/>
                  </a:lnTo>
                  <a:lnTo>
                    <a:pt x="537857" y="1022891"/>
                  </a:lnTo>
                  <a:lnTo>
                    <a:pt x="551903" y="1023424"/>
                  </a:lnTo>
                  <a:lnTo>
                    <a:pt x="557796" y="1017956"/>
                  </a:lnTo>
                  <a:lnTo>
                    <a:pt x="558330" y="1003938"/>
                  </a:lnTo>
                  <a:lnTo>
                    <a:pt x="552869" y="998041"/>
                  </a:lnTo>
                  <a:lnTo>
                    <a:pt x="538822" y="997510"/>
                  </a:lnTo>
                  <a:close/>
                </a:path>
                <a:path w="4996180" h="1032509">
                  <a:moveTo>
                    <a:pt x="462902" y="993457"/>
                  </a:moveTo>
                  <a:lnTo>
                    <a:pt x="456920" y="998834"/>
                  </a:lnTo>
                  <a:lnTo>
                    <a:pt x="456171" y="1012842"/>
                  </a:lnTo>
                  <a:lnTo>
                    <a:pt x="461543" y="1018822"/>
                  </a:lnTo>
                  <a:lnTo>
                    <a:pt x="475576" y="1019570"/>
                  </a:lnTo>
                  <a:lnTo>
                    <a:pt x="481558" y="1014194"/>
                  </a:lnTo>
                  <a:lnTo>
                    <a:pt x="482307" y="1000186"/>
                  </a:lnTo>
                  <a:lnTo>
                    <a:pt x="476935" y="994206"/>
                  </a:lnTo>
                  <a:lnTo>
                    <a:pt x="462902" y="993457"/>
                  </a:lnTo>
                  <a:close/>
                </a:path>
                <a:path w="4996180" h="1032509">
                  <a:moveTo>
                    <a:pt x="387007" y="989177"/>
                  </a:moveTo>
                  <a:lnTo>
                    <a:pt x="380936" y="994460"/>
                  </a:lnTo>
                  <a:lnTo>
                    <a:pt x="379958" y="1008450"/>
                  </a:lnTo>
                  <a:lnTo>
                    <a:pt x="385241" y="1014517"/>
                  </a:lnTo>
                  <a:lnTo>
                    <a:pt x="399262" y="1015490"/>
                  </a:lnTo>
                  <a:lnTo>
                    <a:pt x="405333" y="1010212"/>
                  </a:lnTo>
                  <a:lnTo>
                    <a:pt x="406298" y="996213"/>
                  </a:lnTo>
                  <a:lnTo>
                    <a:pt x="401015" y="990155"/>
                  </a:lnTo>
                  <a:lnTo>
                    <a:pt x="387007" y="989177"/>
                  </a:lnTo>
                  <a:close/>
                </a:path>
                <a:path w="4996180" h="1032509">
                  <a:moveTo>
                    <a:pt x="310959" y="983970"/>
                  </a:moveTo>
                  <a:lnTo>
                    <a:pt x="304888" y="989240"/>
                  </a:lnTo>
                  <a:lnTo>
                    <a:pt x="303910" y="1003237"/>
                  </a:lnTo>
                  <a:lnTo>
                    <a:pt x="309194" y="1009302"/>
                  </a:lnTo>
                  <a:lnTo>
                    <a:pt x="323215" y="1010276"/>
                  </a:lnTo>
                  <a:lnTo>
                    <a:pt x="329285" y="1004998"/>
                  </a:lnTo>
                  <a:lnTo>
                    <a:pt x="330250" y="991006"/>
                  </a:lnTo>
                  <a:lnTo>
                    <a:pt x="324980" y="984935"/>
                  </a:lnTo>
                  <a:lnTo>
                    <a:pt x="310959" y="983970"/>
                  </a:lnTo>
                  <a:close/>
                </a:path>
                <a:path w="4996180" h="1032509">
                  <a:moveTo>
                    <a:pt x="235140" y="978267"/>
                  </a:moveTo>
                  <a:lnTo>
                    <a:pt x="228993" y="983449"/>
                  </a:lnTo>
                  <a:lnTo>
                    <a:pt x="227812" y="997423"/>
                  </a:lnTo>
                  <a:lnTo>
                    <a:pt x="232994" y="1003570"/>
                  </a:lnTo>
                  <a:lnTo>
                    <a:pt x="246989" y="1004760"/>
                  </a:lnTo>
                  <a:lnTo>
                    <a:pt x="253136" y="999575"/>
                  </a:lnTo>
                  <a:lnTo>
                    <a:pt x="254330" y="985595"/>
                  </a:lnTo>
                  <a:lnTo>
                    <a:pt x="249148" y="979449"/>
                  </a:lnTo>
                  <a:lnTo>
                    <a:pt x="235140" y="978267"/>
                  </a:lnTo>
                  <a:close/>
                </a:path>
                <a:path w="4996180" h="1032509">
                  <a:moveTo>
                    <a:pt x="159181" y="971892"/>
                  </a:moveTo>
                  <a:lnTo>
                    <a:pt x="153035" y="977074"/>
                  </a:lnTo>
                  <a:lnTo>
                    <a:pt x="151853" y="991056"/>
                  </a:lnTo>
                  <a:lnTo>
                    <a:pt x="157035" y="997198"/>
                  </a:lnTo>
                  <a:lnTo>
                    <a:pt x="171030" y="998385"/>
                  </a:lnTo>
                  <a:lnTo>
                    <a:pt x="177177" y="993203"/>
                  </a:lnTo>
                  <a:lnTo>
                    <a:pt x="178371" y="979220"/>
                  </a:lnTo>
                  <a:lnTo>
                    <a:pt x="173189" y="973073"/>
                  </a:lnTo>
                  <a:lnTo>
                    <a:pt x="159181" y="971892"/>
                  </a:lnTo>
                  <a:close/>
                </a:path>
                <a:path w="4996180" h="1032509">
                  <a:moveTo>
                    <a:pt x="83489" y="964805"/>
                  </a:moveTo>
                  <a:lnTo>
                    <a:pt x="77254" y="969898"/>
                  </a:lnTo>
                  <a:lnTo>
                    <a:pt x="75857" y="983855"/>
                  </a:lnTo>
                  <a:lnTo>
                    <a:pt x="80949" y="990078"/>
                  </a:lnTo>
                  <a:lnTo>
                    <a:pt x="94932" y="991475"/>
                  </a:lnTo>
                  <a:lnTo>
                    <a:pt x="101155" y="986395"/>
                  </a:lnTo>
                  <a:lnTo>
                    <a:pt x="102552" y="972438"/>
                  </a:lnTo>
                  <a:lnTo>
                    <a:pt x="97472" y="966202"/>
                  </a:lnTo>
                  <a:lnTo>
                    <a:pt x="83489" y="964805"/>
                  </a:lnTo>
                  <a:close/>
                </a:path>
                <a:path w="4996180" h="1032509">
                  <a:moveTo>
                    <a:pt x="7632" y="957262"/>
                  </a:moveTo>
                  <a:lnTo>
                    <a:pt x="1409" y="962354"/>
                  </a:lnTo>
                  <a:lnTo>
                    <a:pt x="0" y="976312"/>
                  </a:lnTo>
                  <a:lnTo>
                    <a:pt x="5092" y="982535"/>
                  </a:lnTo>
                  <a:lnTo>
                    <a:pt x="19075" y="983944"/>
                  </a:lnTo>
                  <a:lnTo>
                    <a:pt x="25298" y="978852"/>
                  </a:lnTo>
                  <a:lnTo>
                    <a:pt x="26708" y="964894"/>
                  </a:lnTo>
                  <a:lnTo>
                    <a:pt x="21615" y="958671"/>
                  </a:lnTo>
                  <a:lnTo>
                    <a:pt x="7632" y="957262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45819" y="4354067"/>
            <a:ext cx="741045" cy="741045"/>
            <a:chOff x="845819" y="4354067"/>
            <a:chExt cx="741045" cy="741045"/>
          </a:xfrm>
        </p:grpSpPr>
        <p:sp>
          <p:nvSpPr>
            <p:cNvPr id="10" name="object 10"/>
            <p:cNvSpPr/>
            <p:nvPr/>
          </p:nvSpPr>
          <p:spPr>
            <a:xfrm>
              <a:off x="845819" y="4354067"/>
              <a:ext cx="741045" cy="741045"/>
            </a:xfrm>
            <a:custGeom>
              <a:avLst/>
              <a:gdLst/>
              <a:ahLst/>
              <a:cxnLst/>
              <a:rect l="l" t="t" r="r" b="b"/>
              <a:pathLst>
                <a:path w="741044" h="741045">
                  <a:moveTo>
                    <a:pt x="370332" y="0"/>
                  </a:moveTo>
                  <a:lnTo>
                    <a:pt x="323877" y="2886"/>
                  </a:lnTo>
                  <a:lnTo>
                    <a:pt x="279145" y="11313"/>
                  </a:lnTo>
                  <a:lnTo>
                    <a:pt x="236481" y="24934"/>
                  </a:lnTo>
                  <a:lnTo>
                    <a:pt x="196234" y="43401"/>
                  </a:lnTo>
                  <a:lnTo>
                    <a:pt x="158751" y="66367"/>
                  </a:lnTo>
                  <a:lnTo>
                    <a:pt x="124377" y="93483"/>
                  </a:lnTo>
                  <a:lnTo>
                    <a:pt x="93461" y="124403"/>
                  </a:lnTo>
                  <a:lnTo>
                    <a:pt x="66349" y="158779"/>
                  </a:lnTo>
                  <a:lnTo>
                    <a:pt x="43389" y="196263"/>
                  </a:lnTo>
                  <a:lnTo>
                    <a:pt x="24926" y="236507"/>
                  </a:lnTo>
                  <a:lnTo>
                    <a:pt x="11309" y="279166"/>
                  </a:lnTo>
                  <a:lnTo>
                    <a:pt x="2885" y="323889"/>
                  </a:lnTo>
                  <a:lnTo>
                    <a:pt x="0" y="370332"/>
                  </a:lnTo>
                  <a:lnTo>
                    <a:pt x="2885" y="416774"/>
                  </a:lnTo>
                  <a:lnTo>
                    <a:pt x="11309" y="461497"/>
                  </a:lnTo>
                  <a:lnTo>
                    <a:pt x="24926" y="504156"/>
                  </a:lnTo>
                  <a:lnTo>
                    <a:pt x="43389" y="544400"/>
                  </a:lnTo>
                  <a:lnTo>
                    <a:pt x="66349" y="581884"/>
                  </a:lnTo>
                  <a:lnTo>
                    <a:pt x="93461" y="616260"/>
                  </a:lnTo>
                  <a:lnTo>
                    <a:pt x="124377" y="647180"/>
                  </a:lnTo>
                  <a:lnTo>
                    <a:pt x="158751" y="674296"/>
                  </a:lnTo>
                  <a:lnTo>
                    <a:pt x="196234" y="697262"/>
                  </a:lnTo>
                  <a:lnTo>
                    <a:pt x="236481" y="715729"/>
                  </a:lnTo>
                  <a:lnTo>
                    <a:pt x="279145" y="729350"/>
                  </a:lnTo>
                  <a:lnTo>
                    <a:pt x="323877" y="737777"/>
                  </a:lnTo>
                  <a:lnTo>
                    <a:pt x="370332" y="740664"/>
                  </a:lnTo>
                  <a:lnTo>
                    <a:pt x="416774" y="737777"/>
                  </a:lnTo>
                  <a:lnTo>
                    <a:pt x="461497" y="729350"/>
                  </a:lnTo>
                  <a:lnTo>
                    <a:pt x="504156" y="715729"/>
                  </a:lnTo>
                  <a:lnTo>
                    <a:pt x="544400" y="697262"/>
                  </a:lnTo>
                  <a:lnTo>
                    <a:pt x="581884" y="674296"/>
                  </a:lnTo>
                  <a:lnTo>
                    <a:pt x="616260" y="647180"/>
                  </a:lnTo>
                  <a:lnTo>
                    <a:pt x="647180" y="616260"/>
                  </a:lnTo>
                  <a:lnTo>
                    <a:pt x="674296" y="581884"/>
                  </a:lnTo>
                  <a:lnTo>
                    <a:pt x="697262" y="544400"/>
                  </a:lnTo>
                  <a:lnTo>
                    <a:pt x="715729" y="504156"/>
                  </a:lnTo>
                  <a:lnTo>
                    <a:pt x="729350" y="461497"/>
                  </a:lnTo>
                  <a:lnTo>
                    <a:pt x="737777" y="416774"/>
                  </a:lnTo>
                  <a:lnTo>
                    <a:pt x="740664" y="370332"/>
                  </a:lnTo>
                  <a:lnTo>
                    <a:pt x="737777" y="323889"/>
                  </a:lnTo>
                  <a:lnTo>
                    <a:pt x="729350" y="279166"/>
                  </a:lnTo>
                  <a:lnTo>
                    <a:pt x="715729" y="236507"/>
                  </a:lnTo>
                  <a:lnTo>
                    <a:pt x="697262" y="196263"/>
                  </a:lnTo>
                  <a:lnTo>
                    <a:pt x="674296" y="158779"/>
                  </a:lnTo>
                  <a:lnTo>
                    <a:pt x="647180" y="124403"/>
                  </a:lnTo>
                  <a:lnTo>
                    <a:pt x="616260" y="93483"/>
                  </a:lnTo>
                  <a:lnTo>
                    <a:pt x="581884" y="66367"/>
                  </a:lnTo>
                  <a:lnTo>
                    <a:pt x="544400" y="43401"/>
                  </a:lnTo>
                  <a:lnTo>
                    <a:pt x="504156" y="24934"/>
                  </a:lnTo>
                  <a:lnTo>
                    <a:pt x="461497" y="11313"/>
                  </a:lnTo>
                  <a:lnTo>
                    <a:pt x="416774" y="2886"/>
                  </a:lnTo>
                  <a:lnTo>
                    <a:pt x="370332" y="0"/>
                  </a:lnTo>
                  <a:close/>
                </a:path>
              </a:pathLst>
            </a:custGeom>
            <a:solidFill>
              <a:srgbClr val="CA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8161" y="4823713"/>
              <a:ext cx="557530" cy="197485"/>
            </a:xfrm>
            <a:custGeom>
              <a:avLst/>
              <a:gdLst/>
              <a:ahLst/>
              <a:cxnLst/>
              <a:rect l="l" t="t" r="r" b="b"/>
              <a:pathLst>
                <a:path w="557530" h="197485">
                  <a:moveTo>
                    <a:pt x="557517" y="0"/>
                  </a:moveTo>
                  <a:lnTo>
                    <a:pt x="0" y="0"/>
                  </a:lnTo>
                  <a:lnTo>
                    <a:pt x="22088" y="48210"/>
                  </a:lnTo>
                  <a:lnTo>
                    <a:pt x="52040" y="91214"/>
                  </a:lnTo>
                  <a:lnTo>
                    <a:pt x="88968" y="128134"/>
                  </a:lnTo>
                  <a:lnTo>
                    <a:pt x="131984" y="158093"/>
                  </a:lnTo>
                  <a:lnTo>
                    <a:pt x="180200" y="180212"/>
                  </a:lnTo>
                  <a:lnTo>
                    <a:pt x="226697" y="192531"/>
                  </a:lnTo>
                  <a:lnTo>
                    <a:pt x="273317" y="197120"/>
                  </a:lnTo>
                  <a:lnTo>
                    <a:pt x="319283" y="194349"/>
                  </a:lnTo>
                  <a:lnTo>
                    <a:pt x="363819" y="184589"/>
                  </a:lnTo>
                  <a:lnTo>
                    <a:pt x="406149" y="168211"/>
                  </a:lnTo>
                  <a:lnTo>
                    <a:pt x="445495" y="145584"/>
                  </a:lnTo>
                  <a:lnTo>
                    <a:pt x="481081" y="117079"/>
                  </a:lnTo>
                  <a:lnTo>
                    <a:pt x="512131" y="83067"/>
                  </a:lnTo>
                  <a:lnTo>
                    <a:pt x="537869" y="43917"/>
                  </a:lnTo>
                  <a:lnTo>
                    <a:pt x="557517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38161" y="4823713"/>
              <a:ext cx="557530" cy="197485"/>
            </a:xfrm>
            <a:custGeom>
              <a:avLst/>
              <a:gdLst/>
              <a:ahLst/>
              <a:cxnLst/>
              <a:rect l="l" t="t" r="r" b="b"/>
              <a:pathLst>
                <a:path w="557530" h="197485">
                  <a:moveTo>
                    <a:pt x="557517" y="0"/>
                  </a:moveTo>
                  <a:lnTo>
                    <a:pt x="537869" y="43917"/>
                  </a:lnTo>
                  <a:lnTo>
                    <a:pt x="512131" y="83067"/>
                  </a:lnTo>
                  <a:lnTo>
                    <a:pt x="481081" y="117079"/>
                  </a:lnTo>
                  <a:lnTo>
                    <a:pt x="445495" y="145584"/>
                  </a:lnTo>
                  <a:lnTo>
                    <a:pt x="406149" y="168211"/>
                  </a:lnTo>
                  <a:lnTo>
                    <a:pt x="363819" y="184589"/>
                  </a:lnTo>
                  <a:lnTo>
                    <a:pt x="319283" y="194349"/>
                  </a:lnTo>
                  <a:lnTo>
                    <a:pt x="273317" y="197120"/>
                  </a:lnTo>
                  <a:lnTo>
                    <a:pt x="226697" y="192531"/>
                  </a:lnTo>
                  <a:lnTo>
                    <a:pt x="180200" y="180212"/>
                  </a:lnTo>
                  <a:lnTo>
                    <a:pt x="131984" y="158093"/>
                  </a:lnTo>
                  <a:lnTo>
                    <a:pt x="88968" y="128134"/>
                  </a:lnTo>
                  <a:lnTo>
                    <a:pt x="52040" y="91214"/>
                  </a:lnTo>
                  <a:lnTo>
                    <a:pt x="22088" y="48210"/>
                  </a:lnTo>
                  <a:lnTo>
                    <a:pt x="0" y="0"/>
                  </a:lnTo>
                  <a:lnTo>
                    <a:pt x="557517" y="0"/>
                  </a:lnTo>
                  <a:close/>
                </a:path>
              </a:pathLst>
            </a:custGeom>
            <a:ln w="25400">
              <a:solidFill>
                <a:srgbClr val="00A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721357" y="5318505"/>
            <a:ext cx="2435225" cy="195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14"/>
              </a:lnSpc>
              <a:spcBef>
                <a:spcPts val="100"/>
              </a:spcBef>
            </a:pPr>
            <a:r>
              <a:rPr sz="1800" spc="-30" dirty="0">
                <a:solidFill>
                  <a:srgbClr val="00517E"/>
                </a:solidFill>
                <a:latin typeface="Arial"/>
                <a:cs typeface="Arial"/>
              </a:rPr>
              <a:t>Те,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кто</a:t>
            </a:r>
            <a:endParaRPr sz="1800">
              <a:latin typeface="Arial"/>
              <a:cs typeface="Arial"/>
            </a:endParaRPr>
          </a:p>
          <a:p>
            <a:pPr marL="12700" marR="483234">
              <a:lnSpc>
                <a:spcPts val="1860"/>
              </a:lnSpc>
              <a:spcBef>
                <a:spcPts val="165"/>
              </a:spcBef>
            </a:pP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п</a:t>
            </a: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р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еи</a:t>
            </a:r>
            <a:r>
              <a:rPr sz="1800" spc="15" dirty="0">
                <a:solidFill>
                  <a:srgbClr val="00517E"/>
                </a:solidFill>
                <a:latin typeface="Arial"/>
                <a:cs typeface="Arial"/>
              </a:rPr>
              <a:t>м</a:t>
            </a:r>
            <a:r>
              <a:rPr sz="1800" spc="-25" dirty="0">
                <a:solidFill>
                  <a:srgbClr val="00517E"/>
                </a:solidFill>
                <a:latin typeface="Arial"/>
                <a:cs typeface="Arial"/>
              </a:rPr>
              <a:t>у</a:t>
            </a:r>
            <a:r>
              <a:rPr sz="1800" spc="-30" dirty="0">
                <a:solidFill>
                  <a:srgbClr val="00517E"/>
                </a:solidFill>
                <a:latin typeface="Arial"/>
                <a:cs typeface="Arial"/>
              </a:rPr>
              <a:t>щ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ест</a:t>
            </a:r>
            <a:r>
              <a:rPr sz="1800" spc="-25" dirty="0">
                <a:solidFill>
                  <a:srgbClr val="00517E"/>
                </a:solidFill>
                <a:latin typeface="Arial"/>
                <a:cs typeface="Arial"/>
              </a:rPr>
              <a:t>в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енно  </a:t>
            </a:r>
            <a:r>
              <a:rPr sz="1800" spc="-15" dirty="0">
                <a:solidFill>
                  <a:srgbClr val="00517E"/>
                </a:solidFill>
                <a:latin typeface="Arial"/>
                <a:cs typeface="Arial"/>
              </a:rPr>
              <a:t>закрывает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700"/>
              </a:lnSpc>
            </a:pP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выставочные</a:t>
            </a:r>
            <a:r>
              <a:rPr sz="1800" spc="-75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проекты;</a:t>
            </a:r>
            <a:endParaRPr sz="1800">
              <a:latin typeface="Arial"/>
              <a:cs typeface="Arial"/>
            </a:endParaRPr>
          </a:p>
          <a:p>
            <a:pPr marL="12700" marR="407034">
              <a:lnSpc>
                <a:spcPct val="86300"/>
              </a:lnSpc>
              <a:spcBef>
                <a:spcPts val="145"/>
              </a:spcBef>
            </a:pPr>
            <a:r>
              <a:rPr sz="1800" spc="-20" dirty="0">
                <a:solidFill>
                  <a:srgbClr val="00517E"/>
                </a:solidFill>
                <a:latin typeface="Arial"/>
                <a:cs typeface="Arial"/>
              </a:rPr>
              <a:t>предоставляет 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спикеров для  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конференций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и  </a:t>
            </a: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деловых</a:t>
            </a:r>
            <a:r>
              <a:rPr sz="1800" spc="-80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программ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79270" y="4505325"/>
            <a:ext cx="20104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ЭКСПО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партнер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96155" y="4392167"/>
            <a:ext cx="741045" cy="741045"/>
            <a:chOff x="4296155" y="4392167"/>
            <a:chExt cx="741045" cy="741045"/>
          </a:xfrm>
        </p:grpSpPr>
        <p:sp>
          <p:nvSpPr>
            <p:cNvPr id="16" name="object 16"/>
            <p:cNvSpPr/>
            <p:nvPr/>
          </p:nvSpPr>
          <p:spPr>
            <a:xfrm>
              <a:off x="4296155" y="4392167"/>
              <a:ext cx="741045" cy="741045"/>
            </a:xfrm>
            <a:custGeom>
              <a:avLst/>
              <a:gdLst/>
              <a:ahLst/>
              <a:cxnLst/>
              <a:rect l="l" t="t" r="r" b="b"/>
              <a:pathLst>
                <a:path w="741045" h="741045">
                  <a:moveTo>
                    <a:pt x="370332" y="0"/>
                  </a:moveTo>
                  <a:lnTo>
                    <a:pt x="323889" y="2886"/>
                  </a:lnTo>
                  <a:lnTo>
                    <a:pt x="279166" y="11313"/>
                  </a:lnTo>
                  <a:lnTo>
                    <a:pt x="236507" y="24934"/>
                  </a:lnTo>
                  <a:lnTo>
                    <a:pt x="196263" y="43401"/>
                  </a:lnTo>
                  <a:lnTo>
                    <a:pt x="158779" y="66367"/>
                  </a:lnTo>
                  <a:lnTo>
                    <a:pt x="124403" y="93483"/>
                  </a:lnTo>
                  <a:lnTo>
                    <a:pt x="93483" y="124403"/>
                  </a:lnTo>
                  <a:lnTo>
                    <a:pt x="66367" y="158779"/>
                  </a:lnTo>
                  <a:lnTo>
                    <a:pt x="43401" y="196263"/>
                  </a:lnTo>
                  <a:lnTo>
                    <a:pt x="24934" y="236507"/>
                  </a:lnTo>
                  <a:lnTo>
                    <a:pt x="11313" y="279166"/>
                  </a:lnTo>
                  <a:lnTo>
                    <a:pt x="2886" y="323889"/>
                  </a:lnTo>
                  <a:lnTo>
                    <a:pt x="0" y="370332"/>
                  </a:lnTo>
                  <a:lnTo>
                    <a:pt x="2886" y="416774"/>
                  </a:lnTo>
                  <a:lnTo>
                    <a:pt x="11313" y="461497"/>
                  </a:lnTo>
                  <a:lnTo>
                    <a:pt x="24934" y="504156"/>
                  </a:lnTo>
                  <a:lnTo>
                    <a:pt x="43401" y="544400"/>
                  </a:lnTo>
                  <a:lnTo>
                    <a:pt x="66367" y="581884"/>
                  </a:lnTo>
                  <a:lnTo>
                    <a:pt x="93483" y="616260"/>
                  </a:lnTo>
                  <a:lnTo>
                    <a:pt x="124403" y="647180"/>
                  </a:lnTo>
                  <a:lnTo>
                    <a:pt x="158779" y="674296"/>
                  </a:lnTo>
                  <a:lnTo>
                    <a:pt x="196263" y="697262"/>
                  </a:lnTo>
                  <a:lnTo>
                    <a:pt x="236507" y="715729"/>
                  </a:lnTo>
                  <a:lnTo>
                    <a:pt x="279166" y="729350"/>
                  </a:lnTo>
                  <a:lnTo>
                    <a:pt x="323889" y="737777"/>
                  </a:lnTo>
                  <a:lnTo>
                    <a:pt x="370332" y="740664"/>
                  </a:lnTo>
                  <a:lnTo>
                    <a:pt x="416774" y="737777"/>
                  </a:lnTo>
                  <a:lnTo>
                    <a:pt x="461497" y="729350"/>
                  </a:lnTo>
                  <a:lnTo>
                    <a:pt x="504156" y="715729"/>
                  </a:lnTo>
                  <a:lnTo>
                    <a:pt x="544400" y="697262"/>
                  </a:lnTo>
                  <a:lnTo>
                    <a:pt x="581884" y="674296"/>
                  </a:lnTo>
                  <a:lnTo>
                    <a:pt x="616260" y="647180"/>
                  </a:lnTo>
                  <a:lnTo>
                    <a:pt x="647180" y="616260"/>
                  </a:lnTo>
                  <a:lnTo>
                    <a:pt x="674296" y="581884"/>
                  </a:lnTo>
                  <a:lnTo>
                    <a:pt x="697262" y="544400"/>
                  </a:lnTo>
                  <a:lnTo>
                    <a:pt x="715729" y="504156"/>
                  </a:lnTo>
                  <a:lnTo>
                    <a:pt x="729350" y="461497"/>
                  </a:lnTo>
                  <a:lnTo>
                    <a:pt x="737777" y="416774"/>
                  </a:lnTo>
                  <a:lnTo>
                    <a:pt x="740664" y="370332"/>
                  </a:lnTo>
                  <a:lnTo>
                    <a:pt x="737777" y="323889"/>
                  </a:lnTo>
                  <a:lnTo>
                    <a:pt x="729350" y="279166"/>
                  </a:lnTo>
                  <a:lnTo>
                    <a:pt x="715729" y="236507"/>
                  </a:lnTo>
                  <a:lnTo>
                    <a:pt x="697262" y="196263"/>
                  </a:lnTo>
                  <a:lnTo>
                    <a:pt x="674296" y="158779"/>
                  </a:lnTo>
                  <a:lnTo>
                    <a:pt x="647180" y="124403"/>
                  </a:lnTo>
                  <a:lnTo>
                    <a:pt x="616260" y="93483"/>
                  </a:lnTo>
                  <a:lnTo>
                    <a:pt x="581884" y="66367"/>
                  </a:lnTo>
                  <a:lnTo>
                    <a:pt x="544400" y="43401"/>
                  </a:lnTo>
                  <a:lnTo>
                    <a:pt x="504156" y="24934"/>
                  </a:lnTo>
                  <a:lnTo>
                    <a:pt x="461497" y="11313"/>
                  </a:lnTo>
                  <a:lnTo>
                    <a:pt x="416774" y="2886"/>
                  </a:lnTo>
                  <a:lnTo>
                    <a:pt x="370332" y="0"/>
                  </a:lnTo>
                  <a:close/>
                </a:path>
              </a:pathLst>
            </a:custGeom>
            <a:solidFill>
              <a:srgbClr val="CA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92866" y="4665217"/>
              <a:ext cx="593090" cy="395605"/>
            </a:xfrm>
            <a:custGeom>
              <a:avLst/>
              <a:gdLst/>
              <a:ahLst/>
              <a:cxnLst/>
              <a:rect l="l" t="t" r="r" b="b"/>
              <a:pathLst>
                <a:path w="593089" h="395604">
                  <a:moveTo>
                    <a:pt x="576008" y="0"/>
                  </a:moveTo>
                  <a:lnTo>
                    <a:pt x="16954" y="0"/>
                  </a:lnTo>
                  <a:lnTo>
                    <a:pt x="4238" y="48843"/>
                  </a:lnTo>
                  <a:lnTo>
                    <a:pt x="0" y="98806"/>
                  </a:lnTo>
                  <a:lnTo>
                    <a:pt x="4238" y="148768"/>
                  </a:lnTo>
                  <a:lnTo>
                    <a:pt x="16954" y="197612"/>
                  </a:lnTo>
                  <a:lnTo>
                    <a:pt x="36651" y="241639"/>
                  </a:lnTo>
                  <a:lnTo>
                    <a:pt x="62458" y="280890"/>
                  </a:lnTo>
                  <a:lnTo>
                    <a:pt x="93593" y="314993"/>
                  </a:lnTo>
                  <a:lnTo>
                    <a:pt x="129279" y="343576"/>
                  </a:lnTo>
                  <a:lnTo>
                    <a:pt x="168735" y="366267"/>
                  </a:lnTo>
                  <a:lnTo>
                    <a:pt x="211182" y="382695"/>
                  </a:lnTo>
                  <a:lnTo>
                    <a:pt x="255840" y="392487"/>
                  </a:lnTo>
                  <a:lnTo>
                    <a:pt x="301930" y="395272"/>
                  </a:lnTo>
                  <a:lnTo>
                    <a:pt x="348672" y="390678"/>
                  </a:lnTo>
                  <a:lnTo>
                    <a:pt x="395287" y="378333"/>
                  </a:lnTo>
                  <a:lnTo>
                    <a:pt x="439314" y="358635"/>
                  </a:lnTo>
                  <a:lnTo>
                    <a:pt x="478565" y="332829"/>
                  </a:lnTo>
                  <a:lnTo>
                    <a:pt x="512669" y="301693"/>
                  </a:lnTo>
                  <a:lnTo>
                    <a:pt x="541252" y="266008"/>
                  </a:lnTo>
                  <a:lnTo>
                    <a:pt x="563943" y="226552"/>
                  </a:lnTo>
                  <a:lnTo>
                    <a:pt x="580371" y="184105"/>
                  </a:lnTo>
                  <a:lnTo>
                    <a:pt x="590163" y="139447"/>
                  </a:lnTo>
                  <a:lnTo>
                    <a:pt x="592948" y="93357"/>
                  </a:lnTo>
                  <a:lnTo>
                    <a:pt x="588353" y="46614"/>
                  </a:lnTo>
                  <a:lnTo>
                    <a:pt x="576008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92866" y="4665217"/>
              <a:ext cx="593090" cy="395605"/>
            </a:xfrm>
            <a:custGeom>
              <a:avLst/>
              <a:gdLst/>
              <a:ahLst/>
              <a:cxnLst/>
              <a:rect l="l" t="t" r="r" b="b"/>
              <a:pathLst>
                <a:path w="593089" h="395604">
                  <a:moveTo>
                    <a:pt x="576008" y="0"/>
                  </a:moveTo>
                  <a:lnTo>
                    <a:pt x="588353" y="46614"/>
                  </a:lnTo>
                  <a:lnTo>
                    <a:pt x="592948" y="93357"/>
                  </a:lnTo>
                  <a:lnTo>
                    <a:pt x="590163" y="139447"/>
                  </a:lnTo>
                  <a:lnTo>
                    <a:pt x="580371" y="184105"/>
                  </a:lnTo>
                  <a:lnTo>
                    <a:pt x="563943" y="226552"/>
                  </a:lnTo>
                  <a:lnTo>
                    <a:pt x="541252" y="266008"/>
                  </a:lnTo>
                  <a:lnTo>
                    <a:pt x="512669" y="301693"/>
                  </a:lnTo>
                  <a:lnTo>
                    <a:pt x="478565" y="332829"/>
                  </a:lnTo>
                  <a:lnTo>
                    <a:pt x="439314" y="358635"/>
                  </a:lnTo>
                  <a:lnTo>
                    <a:pt x="395287" y="378333"/>
                  </a:lnTo>
                  <a:lnTo>
                    <a:pt x="348672" y="390678"/>
                  </a:lnTo>
                  <a:lnTo>
                    <a:pt x="301930" y="395272"/>
                  </a:lnTo>
                  <a:lnTo>
                    <a:pt x="255840" y="392487"/>
                  </a:lnTo>
                  <a:lnTo>
                    <a:pt x="211182" y="382695"/>
                  </a:lnTo>
                  <a:lnTo>
                    <a:pt x="168735" y="366267"/>
                  </a:lnTo>
                  <a:lnTo>
                    <a:pt x="129279" y="343576"/>
                  </a:lnTo>
                  <a:lnTo>
                    <a:pt x="93593" y="314993"/>
                  </a:lnTo>
                  <a:lnTo>
                    <a:pt x="62458" y="280890"/>
                  </a:lnTo>
                  <a:lnTo>
                    <a:pt x="36651" y="241639"/>
                  </a:lnTo>
                  <a:lnTo>
                    <a:pt x="16954" y="197612"/>
                  </a:lnTo>
                  <a:lnTo>
                    <a:pt x="4238" y="148768"/>
                  </a:lnTo>
                  <a:lnTo>
                    <a:pt x="0" y="98806"/>
                  </a:lnTo>
                  <a:lnTo>
                    <a:pt x="4238" y="48843"/>
                  </a:lnTo>
                  <a:lnTo>
                    <a:pt x="16954" y="0"/>
                  </a:lnTo>
                  <a:lnTo>
                    <a:pt x="576008" y="0"/>
                  </a:lnTo>
                  <a:close/>
                </a:path>
              </a:pathLst>
            </a:custGeom>
            <a:ln w="25400">
              <a:solidFill>
                <a:srgbClr val="00A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35626" y="5296915"/>
            <a:ext cx="2501900" cy="243078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87630">
              <a:lnSpc>
                <a:spcPct val="86300"/>
              </a:lnSpc>
              <a:spcBef>
                <a:spcPts val="395"/>
              </a:spcBef>
            </a:pPr>
            <a:r>
              <a:rPr sz="1800" spc="-30" dirty="0">
                <a:solidFill>
                  <a:srgbClr val="00517E"/>
                </a:solidFill>
                <a:latin typeface="Arial"/>
                <a:cs typeface="Arial"/>
              </a:rPr>
              <a:t>Те,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кто </a:t>
            </a:r>
            <a:r>
              <a:rPr sz="1800" spc="-20" dirty="0">
                <a:solidFill>
                  <a:srgbClr val="00517E"/>
                </a:solidFill>
                <a:latin typeface="Arial"/>
                <a:cs typeface="Arial"/>
              </a:rPr>
              <a:t>предоставляет  образовательный  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контент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в 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виде </a:t>
            </a:r>
            <a:r>
              <a:rPr sz="1800" spc="-15" dirty="0">
                <a:solidFill>
                  <a:srgbClr val="00517E"/>
                </a:solidFill>
                <a:latin typeface="Arial"/>
                <a:cs typeface="Arial"/>
              </a:rPr>
              <a:t>тестов,  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роликов, партнерских  конкурсов</a:t>
            </a:r>
            <a:r>
              <a:rPr sz="1800" spc="5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  <a:p>
            <a:pPr marL="12700" marR="692150">
              <a:lnSpc>
                <a:spcPts val="1860"/>
              </a:lnSpc>
              <a:spcBef>
                <a:spcPts val="25"/>
              </a:spcBef>
            </a:pP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розыгрышей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для  </a:t>
            </a:r>
            <a:r>
              <a:rPr sz="1800" spc="-15" dirty="0">
                <a:solidFill>
                  <a:srgbClr val="00517E"/>
                </a:solidFill>
                <a:latin typeface="Arial"/>
                <a:cs typeface="Arial"/>
              </a:rPr>
              <a:t>размещения 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на  </a:t>
            </a: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открытой</a:t>
            </a:r>
            <a:r>
              <a:rPr sz="1800" spc="-15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705"/>
              </a:lnSpc>
            </a:pPr>
            <a:r>
              <a:rPr sz="1800" spc="-15" dirty="0">
                <a:solidFill>
                  <a:srgbClr val="00517E"/>
                </a:solidFill>
                <a:latin typeface="Arial"/>
                <a:cs typeface="Arial"/>
              </a:rPr>
              <a:t>авторизованной</a:t>
            </a: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частях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14"/>
              </a:lnSpc>
            </a:pP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платформы 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Проекта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84826" y="4481321"/>
            <a:ext cx="2360295" cy="59309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670560" marR="5080" indent="-658495">
              <a:lnSpc>
                <a:spcPts val="2060"/>
              </a:lnSpc>
              <a:spcBef>
                <a:spcPts val="455"/>
              </a:spcBef>
            </a:pPr>
            <a:r>
              <a:rPr sz="2000" b="1" dirty="0">
                <a:latin typeface="Arial"/>
                <a:cs typeface="Arial"/>
              </a:rPr>
              <a:t>Обр</a:t>
            </a:r>
            <a:r>
              <a:rPr sz="2000" b="1" spc="20" dirty="0">
                <a:latin typeface="Arial"/>
                <a:cs typeface="Arial"/>
              </a:rPr>
              <a:t>а</a:t>
            </a:r>
            <a:r>
              <a:rPr sz="2000" b="1" spc="-50" dirty="0">
                <a:latin typeface="Arial"/>
                <a:cs typeface="Arial"/>
              </a:rPr>
              <a:t>з</a:t>
            </a:r>
            <a:r>
              <a:rPr sz="2000" b="1" dirty="0">
                <a:latin typeface="Arial"/>
                <a:cs typeface="Arial"/>
              </a:rPr>
              <a:t>о</a:t>
            </a:r>
            <a:r>
              <a:rPr sz="2000" b="1" spc="-20" dirty="0">
                <a:latin typeface="Arial"/>
                <a:cs typeface="Arial"/>
              </a:rPr>
              <a:t>в</a:t>
            </a:r>
            <a:r>
              <a:rPr sz="2000" b="1" spc="-5" dirty="0">
                <a:latin typeface="Arial"/>
                <a:cs typeface="Arial"/>
              </a:rPr>
              <a:t>а</a:t>
            </a:r>
            <a:r>
              <a:rPr sz="2000" b="1" spc="-35" dirty="0">
                <a:latin typeface="Arial"/>
                <a:cs typeface="Arial"/>
              </a:rPr>
              <a:t>т</a:t>
            </a:r>
            <a:r>
              <a:rPr sz="2000" b="1" spc="-5" dirty="0">
                <a:latin typeface="Arial"/>
                <a:cs typeface="Arial"/>
              </a:rPr>
              <a:t>ель</a:t>
            </a:r>
            <a:r>
              <a:rPr sz="2000" b="1" dirty="0">
                <a:latin typeface="Arial"/>
                <a:cs typeface="Arial"/>
              </a:rPr>
              <a:t>ный  </a:t>
            </a:r>
            <a:r>
              <a:rPr sz="2000" b="1" spc="-5" dirty="0">
                <a:latin typeface="Arial"/>
                <a:cs typeface="Arial"/>
              </a:rPr>
              <a:t>партнер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150352" y="4370832"/>
            <a:ext cx="741045" cy="741045"/>
            <a:chOff x="8150352" y="4370832"/>
            <a:chExt cx="741045" cy="741045"/>
          </a:xfrm>
        </p:grpSpPr>
        <p:sp>
          <p:nvSpPr>
            <p:cNvPr id="22" name="object 22"/>
            <p:cNvSpPr/>
            <p:nvPr/>
          </p:nvSpPr>
          <p:spPr>
            <a:xfrm>
              <a:off x="8150352" y="4370832"/>
              <a:ext cx="741045" cy="741045"/>
            </a:xfrm>
            <a:custGeom>
              <a:avLst/>
              <a:gdLst/>
              <a:ahLst/>
              <a:cxnLst/>
              <a:rect l="l" t="t" r="r" b="b"/>
              <a:pathLst>
                <a:path w="741045" h="741045">
                  <a:moveTo>
                    <a:pt x="370331" y="0"/>
                  </a:moveTo>
                  <a:lnTo>
                    <a:pt x="323889" y="2886"/>
                  </a:lnTo>
                  <a:lnTo>
                    <a:pt x="279166" y="11313"/>
                  </a:lnTo>
                  <a:lnTo>
                    <a:pt x="236507" y="24934"/>
                  </a:lnTo>
                  <a:lnTo>
                    <a:pt x="196263" y="43401"/>
                  </a:lnTo>
                  <a:lnTo>
                    <a:pt x="158779" y="66367"/>
                  </a:lnTo>
                  <a:lnTo>
                    <a:pt x="124403" y="93483"/>
                  </a:lnTo>
                  <a:lnTo>
                    <a:pt x="93483" y="124403"/>
                  </a:lnTo>
                  <a:lnTo>
                    <a:pt x="66367" y="158779"/>
                  </a:lnTo>
                  <a:lnTo>
                    <a:pt x="43401" y="196263"/>
                  </a:lnTo>
                  <a:lnTo>
                    <a:pt x="24934" y="236507"/>
                  </a:lnTo>
                  <a:lnTo>
                    <a:pt x="11313" y="279166"/>
                  </a:lnTo>
                  <a:lnTo>
                    <a:pt x="2886" y="323889"/>
                  </a:lnTo>
                  <a:lnTo>
                    <a:pt x="0" y="370331"/>
                  </a:lnTo>
                  <a:lnTo>
                    <a:pt x="2886" y="416774"/>
                  </a:lnTo>
                  <a:lnTo>
                    <a:pt x="11313" y="461497"/>
                  </a:lnTo>
                  <a:lnTo>
                    <a:pt x="24934" y="504156"/>
                  </a:lnTo>
                  <a:lnTo>
                    <a:pt x="43401" y="544400"/>
                  </a:lnTo>
                  <a:lnTo>
                    <a:pt x="66367" y="581884"/>
                  </a:lnTo>
                  <a:lnTo>
                    <a:pt x="93483" y="616260"/>
                  </a:lnTo>
                  <a:lnTo>
                    <a:pt x="124403" y="647180"/>
                  </a:lnTo>
                  <a:lnTo>
                    <a:pt x="158779" y="674296"/>
                  </a:lnTo>
                  <a:lnTo>
                    <a:pt x="196263" y="697262"/>
                  </a:lnTo>
                  <a:lnTo>
                    <a:pt x="236507" y="715729"/>
                  </a:lnTo>
                  <a:lnTo>
                    <a:pt x="279166" y="729350"/>
                  </a:lnTo>
                  <a:lnTo>
                    <a:pt x="323889" y="737777"/>
                  </a:lnTo>
                  <a:lnTo>
                    <a:pt x="370331" y="740663"/>
                  </a:lnTo>
                  <a:lnTo>
                    <a:pt x="416774" y="737777"/>
                  </a:lnTo>
                  <a:lnTo>
                    <a:pt x="461497" y="729350"/>
                  </a:lnTo>
                  <a:lnTo>
                    <a:pt x="504156" y="715729"/>
                  </a:lnTo>
                  <a:lnTo>
                    <a:pt x="544400" y="697262"/>
                  </a:lnTo>
                  <a:lnTo>
                    <a:pt x="581884" y="674296"/>
                  </a:lnTo>
                  <a:lnTo>
                    <a:pt x="616260" y="647180"/>
                  </a:lnTo>
                  <a:lnTo>
                    <a:pt x="647180" y="616260"/>
                  </a:lnTo>
                  <a:lnTo>
                    <a:pt x="674296" y="581884"/>
                  </a:lnTo>
                  <a:lnTo>
                    <a:pt x="697262" y="544400"/>
                  </a:lnTo>
                  <a:lnTo>
                    <a:pt x="715729" y="504156"/>
                  </a:lnTo>
                  <a:lnTo>
                    <a:pt x="729350" y="461497"/>
                  </a:lnTo>
                  <a:lnTo>
                    <a:pt x="737777" y="416774"/>
                  </a:lnTo>
                  <a:lnTo>
                    <a:pt x="740664" y="370331"/>
                  </a:lnTo>
                  <a:lnTo>
                    <a:pt x="737777" y="323889"/>
                  </a:lnTo>
                  <a:lnTo>
                    <a:pt x="729350" y="279166"/>
                  </a:lnTo>
                  <a:lnTo>
                    <a:pt x="715729" y="236507"/>
                  </a:lnTo>
                  <a:lnTo>
                    <a:pt x="697262" y="196263"/>
                  </a:lnTo>
                  <a:lnTo>
                    <a:pt x="674296" y="158779"/>
                  </a:lnTo>
                  <a:lnTo>
                    <a:pt x="647180" y="124403"/>
                  </a:lnTo>
                  <a:lnTo>
                    <a:pt x="616260" y="93483"/>
                  </a:lnTo>
                  <a:lnTo>
                    <a:pt x="581884" y="66367"/>
                  </a:lnTo>
                  <a:lnTo>
                    <a:pt x="544400" y="43401"/>
                  </a:lnTo>
                  <a:lnTo>
                    <a:pt x="504156" y="24934"/>
                  </a:lnTo>
                  <a:lnTo>
                    <a:pt x="461497" y="11313"/>
                  </a:lnTo>
                  <a:lnTo>
                    <a:pt x="416774" y="2886"/>
                  </a:lnTo>
                  <a:lnTo>
                    <a:pt x="370331" y="0"/>
                  </a:lnTo>
                  <a:close/>
                </a:path>
              </a:pathLst>
            </a:custGeom>
            <a:solidFill>
              <a:srgbClr val="CA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221218" y="4434078"/>
              <a:ext cx="591820" cy="593090"/>
            </a:xfrm>
            <a:custGeom>
              <a:avLst/>
              <a:gdLst/>
              <a:ahLst/>
              <a:cxnLst/>
              <a:rect l="l" t="t" r="r" b="b"/>
              <a:pathLst>
                <a:path w="591820" h="593089">
                  <a:moveTo>
                    <a:pt x="295655" y="0"/>
                  </a:moveTo>
                  <a:lnTo>
                    <a:pt x="247690" y="3879"/>
                  </a:lnTo>
                  <a:lnTo>
                    <a:pt x="202192" y="15111"/>
                  </a:lnTo>
                  <a:lnTo>
                    <a:pt x="159769" y="33086"/>
                  </a:lnTo>
                  <a:lnTo>
                    <a:pt x="121029" y="57192"/>
                  </a:lnTo>
                  <a:lnTo>
                    <a:pt x="86582" y="86820"/>
                  </a:lnTo>
                  <a:lnTo>
                    <a:pt x="57034" y="121359"/>
                  </a:lnTo>
                  <a:lnTo>
                    <a:pt x="32993" y="160198"/>
                  </a:lnTo>
                  <a:lnTo>
                    <a:pt x="15069" y="202728"/>
                  </a:lnTo>
                  <a:lnTo>
                    <a:pt x="3868" y="248338"/>
                  </a:lnTo>
                  <a:lnTo>
                    <a:pt x="0" y="296418"/>
                  </a:lnTo>
                  <a:lnTo>
                    <a:pt x="3868" y="344497"/>
                  </a:lnTo>
                  <a:lnTo>
                    <a:pt x="15069" y="390107"/>
                  </a:lnTo>
                  <a:lnTo>
                    <a:pt x="32993" y="432637"/>
                  </a:lnTo>
                  <a:lnTo>
                    <a:pt x="57034" y="471476"/>
                  </a:lnTo>
                  <a:lnTo>
                    <a:pt x="86582" y="506015"/>
                  </a:lnTo>
                  <a:lnTo>
                    <a:pt x="121029" y="535643"/>
                  </a:lnTo>
                  <a:lnTo>
                    <a:pt x="159769" y="559749"/>
                  </a:lnTo>
                  <a:lnTo>
                    <a:pt x="202192" y="577724"/>
                  </a:lnTo>
                  <a:lnTo>
                    <a:pt x="247690" y="588956"/>
                  </a:lnTo>
                  <a:lnTo>
                    <a:pt x="295655" y="592836"/>
                  </a:lnTo>
                  <a:lnTo>
                    <a:pt x="343621" y="588956"/>
                  </a:lnTo>
                  <a:lnTo>
                    <a:pt x="389119" y="577724"/>
                  </a:lnTo>
                  <a:lnTo>
                    <a:pt x="431542" y="559749"/>
                  </a:lnTo>
                  <a:lnTo>
                    <a:pt x="470282" y="535643"/>
                  </a:lnTo>
                  <a:lnTo>
                    <a:pt x="504729" y="506015"/>
                  </a:lnTo>
                  <a:lnTo>
                    <a:pt x="534277" y="471476"/>
                  </a:lnTo>
                  <a:lnTo>
                    <a:pt x="558318" y="432637"/>
                  </a:lnTo>
                  <a:lnTo>
                    <a:pt x="576242" y="390107"/>
                  </a:lnTo>
                  <a:lnTo>
                    <a:pt x="587443" y="344497"/>
                  </a:lnTo>
                  <a:lnTo>
                    <a:pt x="591311" y="296418"/>
                  </a:lnTo>
                  <a:lnTo>
                    <a:pt x="587443" y="248338"/>
                  </a:lnTo>
                  <a:lnTo>
                    <a:pt x="576242" y="202728"/>
                  </a:lnTo>
                  <a:lnTo>
                    <a:pt x="558318" y="160198"/>
                  </a:lnTo>
                  <a:lnTo>
                    <a:pt x="534277" y="121359"/>
                  </a:lnTo>
                  <a:lnTo>
                    <a:pt x="504729" y="86820"/>
                  </a:lnTo>
                  <a:lnTo>
                    <a:pt x="470282" y="57192"/>
                  </a:lnTo>
                  <a:lnTo>
                    <a:pt x="431542" y="33086"/>
                  </a:lnTo>
                  <a:lnTo>
                    <a:pt x="389119" y="15111"/>
                  </a:lnTo>
                  <a:lnTo>
                    <a:pt x="343621" y="3879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21218" y="4434078"/>
              <a:ext cx="591820" cy="593090"/>
            </a:xfrm>
            <a:custGeom>
              <a:avLst/>
              <a:gdLst/>
              <a:ahLst/>
              <a:cxnLst/>
              <a:rect l="l" t="t" r="r" b="b"/>
              <a:pathLst>
                <a:path w="591820" h="593089">
                  <a:moveTo>
                    <a:pt x="295655" y="0"/>
                  </a:moveTo>
                  <a:lnTo>
                    <a:pt x="343621" y="3879"/>
                  </a:lnTo>
                  <a:lnTo>
                    <a:pt x="389119" y="15111"/>
                  </a:lnTo>
                  <a:lnTo>
                    <a:pt x="431542" y="33086"/>
                  </a:lnTo>
                  <a:lnTo>
                    <a:pt x="470282" y="57192"/>
                  </a:lnTo>
                  <a:lnTo>
                    <a:pt x="504729" y="86820"/>
                  </a:lnTo>
                  <a:lnTo>
                    <a:pt x="534277" y="121359"/>
                  </a:lnTo>
                  <a:lnTo>
                    <a:pt x="558318" y="160198"/>
                  </a:lnTo>
                  <a:lnTo>
                    <a:pt x="576242" y="202728"/>
                  </a:lnTo>
                  <a:lnTo>
                    <a:pt x="587443" y="248338"/>
                  </a:lnTo>
                  <a:lnTo>
                    <a:pt x="591311" y="296418"/>
                  </a:lnTo>
                  <a:lnTo>
                    <a:pt x="587443" y="344497"/>
                  </a:lnTo>
                  <a:lnTo>
                    <a:pt x="576242" y="390107"/>
                  </a:lnTo>
                  <a:lnTo>
                    <a:pt x="558318" y="432637"/>
                  </a:lnTo>
                  <a:lnTo>
                    <a:pt x="534277" y="471476"/>
                  </a:lnTo>
                  <a:lnTo>
                    <a:pt x="504729" y="506015"/>
                  </a:lnTo>
                  <a:lnTo>
                    <a:pt x="470282" y="535643"/>
                  </a:lnTo>
                  <a:lnTo>
                    <a:pt x="431542" y="559749"/>
                  </a:lnTo>
                  <a:lnTo>
                    <a:pt x="389119" y="577724"/>
                  </a:lnTo>
                  <a:lnTo>
                    <a:pt x="343621" y="588956"/>
                  </a:lnTo>
                  <a:lnTo>
                    <a:pt x="295655" y="592836"/>
                  </a:lnTo>
                  <a:lnTo>
                    <a:pt x="247690" y="588956"/>
                  </a:lnTo>
                  <a:lnTo>
                    <a:pt x="202192" y="577724"/>
                  </a:lnTo>
                  <a:lnTo>
                    <a:pt x="159769" y="559749"/>
                  </a:lnTo>
                  <a:lnTo>
                    <a:pt x="121029" y="535643"/>
                  </a:lnTo>
                  <a:lnTo>
                    <a:pt x="86582" y="506015"/>
                  </a:lnTo>
                  <a:lnTo>
                    <a:pt x="57034" y="471476"/>
                  </a:lnTo>
                  <a:lnTo>
                    <a:pt x="32993" y="432637"/>
                  </a:lnTo>
                  <a:lnTo>
                    <a:pt x="15069" y="390107"/>
                  </a:lnTo>
                  <a:lnTo>
                    <a:pt x="3868" y="344497"/>
                  </a:lnTo>
                  <a:lnTo>
                    <a:pt x="0" y="296418"/>
                  </a:lnTo>
                  <a:lnTo>
                    <a:pt x="3868" y="248338"/>
                  </a:lnTo>
                  <a:lnTo>
                    <a:pt x="15069" y="202728"/>
                  </a:lnTo>
                  <a:lnTo>
                    <a:pt x="32993" y="160198"/>
                  </a:lnTo>
                  <a:lnTo>
                    <a:pt x="57034" y="121359"/>
                  </a:lnTo>
                  <a:lnTo>
                    <a:pt x="86582" y="86820"/>
                  </a:lnTo>
                  <a:lnTo>
                    <a:pt x="121029" y="57192"/>
                  </a:lnTo>
                  <a:lnTo>
                    <a:pt x="159769" y="33086"/>
                  </a:lnTo>
                  <a:lnTo>
                    <a:pt x="202192" y="15111"/>
                  </a:lnTo>
                  <a:lnTo>
                    <a:pt x="247690" y="3879"/>
                  </a:lnTo>
                  <a:lnTo>
                    <a:pt x="295655" y="0"/>
                  </a:lnTo>
                  <a:close/>
                </a:path>
              </a:pathLst>
            </a:custGeom>
            <a:ln w="25399">
              <a:solidFill>
                <a:srgbClr val="00A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372345" y="5315203"/>
            <a:ext cx="1925320" cy="148399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36195">
              <a:lnSpc>
                <a:spcPts val="1870"/>
              </a:lnSpc>
              <a:spcBef>
                <a:spcPts val="405"/>
              </a:spcBef>
            </a:pPr>
            <a:r>
              <a:rPr sz="1800" spc="-30" dirty="0">
                <a:solidFill>
                  <a:srgbClr val="00517E"/>
                </a:solidFill>
                <a:latin typeface="Arial"/>
                <a:cs typeface="Arial"/>
              </a:rPr>
              <a:t>Те,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кто</a:t>
            </a:r>
            <a:r>
              <a:rPr sz="1800" spc="-80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517E"/>
                </a:solidFill>
                <a:latin typeface="Arial"/>
                <a:cs typeface="Arial"/>
              </a:rPr>
              <a:t>оказывает 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Проекту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860"/>
              </a:lnSpc>
            </a:pP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инф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ор</a:t>
            </a: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м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аци</a:t>
            </a: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о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нн</a:t>
            </a:r>
            <a:r>
              <a:rPr sz="1800" spc="-25" dirty="0">
                <a:solidFill>
                  <a:srgbClr val="00517E"/>
                </a:solidFill>
                <a:latin typeface="Arial"/>
                <a:cs typeface="Arial"/>
              </a:rPr>
              <a:t>у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ю  </a:t>
            </a:r>
            <a:r>
              <a:rPr sz="1800" spc="-5" dirty="0">
                <a:solidFill>
                  <a:srgbClr val="00517E"/>
                </a:solidFill>
                <a:latin typeface="Arial"/>
                <a:cs typeface="Arial"/>
              </a:rPr>
              <a:t>поддержку</a:t>
            </a: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705"/>
              </a:lnSpc>
            </a:pPr>
            <a:r>
              <a:rPr sz="1800" spc="-15" dirty="0">
                <a:solidFill>
                  <a:srgbClr val="00517E"/>
                </a:solidFill>
                <a:latin typeface="Arial"/>
                <a:cs typeface="Arial"/>
              </a:rPr>
              <a:t>являются</a:t>
            </a:r>
            <a:r>
              <a:rPr sz="1800" spc="-50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517E"/>
                </a:solidFill>
                <a:latin typeface="Arial"/>
                <a:cs typeface="Arial"/>
              </a:rPr>
              <a:t>точкой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14"/>
              </a:lnSpc>
            </a:pPr>
            <a:r>
              <a:rPr sz="1800" spc="-20" dirty="0">
                <a:solidFill>
                  <a:srgbClr val="00517E"/>
                </a:solidFill>
                <a:latin typeface="Arial"/>
                <a:cs typeface="Arial"/>
              </a:rPr>
              <a:t>входа </a:t>
            </a:r>
            <a:r>
              <a:rPr sz="1800" dirty="0">
                <a:solidFill>
                  <a:srgbClr val="00517E"/>
                </a:solidFill>
                <a:latin typeface="Arial"/>
                <a:cs typeface="Arial"/>
              </a:rPr>
              <a:t>в</a:t>
            </a:r>
            <a:r>
              <a:rPr sz="1800" spc="5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517E"/>
                </a:solidFill>
                <a:latin typeface="Arial"/>
                <a:cs typeface="Arial"/>
              </a:rPr>
              <a:t>него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449556" y="9203004"/>
            <a:ext cx="2806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pPr marL="38100">
                <a:lnSpc>
                  <a:spcPts val="1614"/>
                </a:lnSpc>
              </a:pPr>
              <a:t>20</a:t>
            </a:fld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242297" y="4460239"/>
            <a:ext cx="2364105" cy="59499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43510" marR="5080" indent="-131445">
              <a:lnSpc>
                <a:spcPts val="2080"/>
              </a:lnSpc>
              <a:spcBef>
                <a:spcPts val="440"/>
              </a:spcBef>
            </a:pPr>
            <a:r>
              <a:rPr sz="2000" b="1" dirty="0">
                <a:latin typeface="Arial"/>
                <a:cs typeface="Arial"/>
              </a:rPr>
              <a:t>Ин</a:t>
            </a:r>
            <a:r>
              <a:rPr sz="2000" b="1" spc="-60" dirty="0">
                <a:latin typeface="Arial"/>
                <a:cs typeface="Arial"/>
              </a:rPr>
              <a:t>ф</a:t>
            </a:r>
            <a:r>
              <a:rPr sz="2000" b="1" dirty="0">
                <a:latin typeface="Arial"/>
                <a:cs typeface="Arial"/>
              </a:rPr>
              <a:t>о</a:t>
            </a:r>
            <a:r>
              <a:rPr sz="2000" b="1" spc="-25" dirty="0">
                <a:latin typeface="Arial"/>
                <a:cs typeface="Arial"/>
              </a:rPr>
              <a:t>р</a:t>
            </a:r>
            <a:r>
              <a:rPr sz="2000" b="1" spc="-20" dirty="0">
                <a:latin typeface="Arial"/>
                <a:cs typeface="Arial"/>
              </a:rPr>
              <a:t>м</a:t>
            </a:r>
            <a:r>
              <a:rPr sz="2000" b="1" spc="-5" dirty="0">
                <a:latin typeface="Arial"/>
                <a:cs typeface="Arial"/>
              </a:rPr>
              <a:t>ац</a:t>
            </a:r>
            <a:r>
              <a:rPr sz="2000" b="1" spc="5" dirty="0">
                <a:latin typeface="Arial"/>
                <a:cs typeface="Arial"/>
              </a:rPr>
              <a:t>и</a:t>
            </a:r>
            <a:r>
              <a:rPr sz="2000" b="1" dirty="0">
                <a:latin typeface="Arial"/>
                <a:cs typeface="Arial"/>
              </a:rPr>
              <a:t>онн</a:t>
            </a:r>
            <a:r>
              <a:rPr sz="2000" b="1" spc="5" dirty="0">
                <a:latin typeface="Arial"/>
                <a:cs typeface="Arial"/>
              </a:rPr>
              <a:t>ы</a:t>
            </a:r>
            <a:r>
              <a:rPr sz="2000" b="1" dirty="0">
                <a:latin typeface="Arial"/>
                <a:cs typeface="Arial"/>
              </a:rPr>
              <a:t>й  </a:t>
            </a:r>
            <a:r>
              <a:rPr sz="2000" b="1" spc="-10" dirty="0">
                <a:latin typeface="Arial"/>
                <a:cs typeface="Arial"/>
              </a:rPr>
              <a:t>партнер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7447" y="9055607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2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4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3" y="240792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36878" y="456945"/>
            <a:ext cx="5321300" cy="1248410"/>
            <a:chOff x="1236878" y="456945"/>
            <a:chExt cx="532130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6878" y="456945"/>
              <a:ext cx="5086858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878" y="1066495"/>
              <a:ext cx="5321300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1937" y="8629802"/>
            <a:ext cx="11767820" cy="1032510"/>
            <a:chOff x="-11937" y="8629802"/>
            <a:chExt cx="11767820" cy="1032510"/>
          </a:xfrm>
        </p:grpSpPr>
        <p:sp>
          <p:nvSpPr>
            <p:cNvPr id="7" name="object 7"/>
            <p:cNvSpPr/>
            <p:nvPr/>
          </p:nvSpPr>
          <p:spPr>
            <a:xfrm>
              <a:off x="762" y="9332213"/>
              <a:ext cx="11742420" cy="24765"/>
            </a:xfrm>
            <a:custGeom>
              <a:avLst/>
              <a:gdLst/>
              <a:ahLst/>
              <a:cxnLst/>
              <a:rect l="l" t="t" r="r" b="b"/>
              <a:pathLst>
                <a:path w="11742420" h="24765">
                  <a:moveTo>
                    <a:pt x="0" y="0"/>
                  </a:moveTo>
                  <a:lnTo>
                    <a:pt x="11742420" y="24383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783" y="8629802"/>
              <a:ext cx="4996180" cy="1032510"/>
            </a:xfrm>
            <a:custGeom>
              <a:avLst/>
              <a:gdLst/>
              <a:ahLst/>
              <a:cxnLst/>
              <a:rect l="l" t="t" r="r" b="b"/>
              <a:pathLst>
                <a:path w="4996180" h="1032509">
                  <a:moveTo>
                    <a:pt x="4954214" y="0"/>
                  </a:moveTo>
                  <a:lnTo>
                    <a:pt x="4939728" y="4381"/>
                  </a:lnTo>
                  <a:lnTo>
                    <a:pt x="4928074" y="14043"/>
                  </a:lnTo>
                  <a:lnTo>
                    <a:pt x="4921265" y="26971"/>
                  </a:lnTo>
                  <a:lnTo>
                    <a:pt x="4919815" y="41503"/>
                  </a:lnTo>
                  <a:lnTo>
                    <a:pt x="4924234" y="55981"/>
                  </a:lnTo>
                  <a:lnTo>
                    <a:pt x="4933862" y="67630"/>
                  </a:lnTo>
                  <a:lnTo>
                    <a:pt x="4946777" y="74434"/>
                  </a:lnTo>
                  <a:lnTo>
                    <a:pt x="4961310" y="75894"/>
                  </a:lnTo>
                  <a:lnTo>
                    <a:pt x="4975796" y="71513"/>
                  </a:lnTo>
                  <a:lnTo>
                    <a:pt x="4987450" y="61850"/>
                  </a:lnTo>
                  <a:lnTo>
                    <a:pt x="4992394" y="52463"/>
                  </a:lnTo>
                  <a:lnTo>
                    <a:pt x="4957635" y="52463"/>
                  </a:lnTo>
                  <a:lnTo>
                    <a:pt x="4949888" y="50164"/>
                  </a:lnTo>
                  <a:lnTo>
                    <a:pt x="4943284" y="37807"/>
                  </a:lnTo>
                  <a:lnTo>
                    <a:pt x="4945570" y="30111"/>
                  </a:lnTo>
                  <a:lnTo>
                    <a:pt x="4951666" y="26783"/>
                  </a:lnTo>
                  <a:lnTo>
                    <a:pt x="4957889" y="23443"/>
                  </a:lnTo>
                  <a:lnTo>
                    <a:pt x="4992368" y="23443"/>
                  </a:lnTo>
                  <a:lnTo>
                    <a:pt x="4991290" y="19913"/>
                  </a:lnTo>
                  <a:lnTo>
                    <a:pt x="4981662" y="8263"/>
                  </a:lnTo>
                  <a:lnTo>
                    <a:pt x="4968747" y="1460"/>
                  </a:lnTo>
                  <a:lnTo>
                    <a:pt x="4954214" y="0"/>
                  </a:lnTo>
                  <a:close/>
                </a:path>
                <a:path w="4996180" h="1032509">
                  <a:moveTo>
                    <a:pt x="4957889" y="23443"/>
                  </a:moveTo>
                  <a:lnTo>
                    <a:pt x="4951793" y="26771"/>
                  </a:lnTo>
                  <a:lnTo>
                    <a:pt x="4945570" y="30111"/>
                  </a:lnTo>
                  <a:lnTo>
                    <a:pt x="4943284" y="37807"/>
                  </a:lnTo>
                  <a:lnTo>
                    <a:pt x="4949888" y="50164"/>
                  </a:lnTo>
                  <a:lnTo>
                    <a:pt x="4957635" y="52463"/>
                  </a:lnTo>
                  <a:lnTo>
                    <a:pt x="4963731" y="49123"/>
                  </a:lnTo>
                  <a:lnTo>
                    <a:pt x="4969954" y="45795"/>
                  </a:lnTo>
                  <a:lnTo>
                    <a:pt x="4972240" y="38099"/>
                  </a:lnTo>
                  <a:lnTo>
                    <a:pt x="4965636" y="25742"/>
                  </a:lnTo>
                  <a:lnTo>
                    <a:pt x="4957889" y="23443"/>
                  </a:lnTo>
                  <a:close/>
                </a:path>
                <a:path w="4996180" h="1032509">
                  <a:moveTo>
                    <a:pt x="4992368" y="23443"/>
                  </a:moveTo>
                  <a:lnTo>
                    <a:pt x="4957889" y="23443"/>
                  </a:lnTo>
                  <a:lnTo>
                    <a:pt x="4965636" y="25742"/>
                  </a:lnTo>
                  <a:lnTo>
                    <a:pt x="4972240" y="38099"/>
                  </a:lnTo>
                  <a:lnTo>
                    <a:pt x="4969954" y="45795"/>
                  </a:lnTo>
                  <a:lnTo>
                    <a:pt x="4963731" y="49123"/>
                  </a:lnTo>
                  <a:lnTo>
                    <a:pt x="4957635" y="52463"/>
                  </a:lnTo>
                  <a:lnTo>
                    <a:pt x="4992394" y="52463"/>
                  </a:lnTo>
                  <a:lnTo>
                    <a:pt x="4994259" y="48923"/>
                  </a:lnTo>
                  <a:lnTo>
                    <a:pt x="4995709" y="34390"/>
                  </a:lnTo>
                  <a:lnTo>
                    <a:pt x="4992368" y="23443"/>
                  </a:lnTo>
                  <a:close/>
                </a:path>
                <a:path w="4996180" h="1032509">
                  <a:moveTo>
                    <a:pt x="4890706" y="59524"/>
                  </a:moveTo>
                  <a:lnTo>
                    <a:pt x="4884610" y="62864"/>
                  </a:lnTo>
                  <a:lnTo>
                    <a:pt x="4878387" y="66192"/>
                  </a:lnTo>
                  <a:lnTo>
                    <a:pt x="4876101" y="73900"/>
                  </a:lnTo>
                  <a:lnTo>
                    <a:pt x="4882705" y="86245"/>
                  </a:lnTo>
                  <a:lnTo>
                    <a:pt x="4890452" y="88544"/>
                  </a:lnTo>
                  <a:lnTo>
                    <a:pt x="4902771" y="81876"/>
                  </a:lnTo>
                  <a:lnTo>
                    <a:pt x="4905184" y="74167"/>
                  </a:lnTo>
                  <a:lnTo>
                    <a:pt x="4901755" y="67995"/>
                  </a:lnTo>
                  <a:lnTo>
                    <a:pt x="4898453" y="61823"/>
                  </a:lnTo>
                  <a:lnTo>
                    <a:pt x="4890706" y="59524"/>
                  </a:lnTo>
                  <a:close/>
                </a:path>
                <a:path w="4996180" h="1032509">
                  <a:moveTo>
                    <a:pt x="4823650" y="95109"/>
                  </a:moveTo>
                  <a:lnTo>
                    <a:pt x="4817427" y="98335"/>
                  </a:lnTo>
                  <a:lnTo>
                    <a:pt x="4811077" y="101574"/>
                  </a:lnTo>
                  <a:lnTo>
                    <a:pt x="4808664" y="109232"/>
                  </a:lnTo>
                  <a:lnTo>
                    <a:pt x="4811966" y="115455"/>
                  </a:lnTo>
                  <a:lnTo>
                    <a:pt x="4815141" y="121691"/>
                  </a:lnTo>
                  <a:lnTo>
                    <a:pt x="4822761" y="124129"/>
                  </a:lnTo>
                  <a:lnTo>
                    <a:pt x="4828984" y="120903"/>
                  </a:lnTo>
                  <a:lnTo>
                    <a:pt x="4829111" y="120890"/>
                  </a:lnTo>
                  <a:lnTo>
                    <a:pt x="4835334" y="117665"/>
                  </a:lnTo>
                  <a:lnTo>
                    <a:pt x="4837747" y="110007"/>
                  </a:lnTo>
                  <a:lnTo>
                    <a:pt x="4834445" y="103771"/>
                  </a:lnTo>
                  <a:lnTo>
                    <a:pt x="4831270" y="97548"/>
                  </a:lnTo>
                  <a:lnTo>
                    <a:pt x="4823650" y="95109"/>
                  </a:lnTo>
                  <a:close/>
                </a:path>
                <a:path w="4996180" h="1032509">
                  <a:moveTo>
                    <a:pt x="4755832" y="130009"/>
                  </a:moveTo>
                  <a:lnTo>
                    <a:pt x="4743386" y="136473"/>
                  </a:lnTo>
                  <a:lnTo>
                    <a:pt x="4740973" y="144144"/>
                  </a:lnTo>
                  <a:lnTo>
                    <a:pt x="4747323" y="156590"/>
                  </a:lnTo>
                  <a:lnTo>
                    <a:pt x="4755070" y="159029"/>
                  </a:lnTo>
                  <a:lnTo>
                    <a:pt x="4767516" y="152577"/>
                  </a:lnTo>
                  <a:lnTo>
                    <a:pt x="4769929" y="144906"/>
                  </a:lnTo>
                  <a:lnTo>
                    <a:pt x="4766754" y="138683"/>
                  </a:lnTo>
                  <a:lnTo>
                    <a:pt x="4763452" y="132447"/>
                  </a:lnTo>
                  <a:lnTo>
                    <a:pt x="4755832" y="130009"/>
                  </a:lnTo>
                  <a:close/>
                </a:path>
                <a:path w="4996180" h="1032509">
                  <a:moveTo>
                    <a:pt x="4687887" y="163994"/>
                  </a:moveTo>
                  <a:lnTo>
                    <a:pt x="4675314" y="170255"/>
                  </a:lnTo>
                  <a:lnTo>
                    <a:pt x="4672647" y="177875"/>
                  </a:lnTo>
                  <a:lnTo>
                    <a:pt x="4678997" y="190436"/>
                  </a:lnTo>
                  <a:lnTo>
                    <a:pt x="4686617" y="193001"/>
                  </a:lnTo>
                  <a:lnTo>
                    <a:pt x="4692840" y="189864"/>
                  </a:lnTo>
                  <a:lnTo>
                    <a:pt x="4699190" y="186740"/>
                  </a:lnTo>
                  <a:lnTo>
                    <a:pt x="4701730" y="179120"/>
                  </a:lnTo>
                  <a:lnTo>
                    <a:pt x="4698555" y="172833"/>
                  </a:lnTo>
                  <a:lnTo>
                    <a:pt x="4695507" y="166560"/>
                  </a:lnTo>
                  <a:lnTo>
                    <a:pt x="4687887" y="163994"/>
                  </a:lnTo>
                  <a:close/>
                </a:path>
                <a:path w="4996180" h="1032509">
                  <a:moveTo>
                    <a:pt x="4619561" y="197522"/>
                  </a:moveTo>
                  <a:lnTo>
                    <a:pt x="4613338" y="200545"/>
                  </a:lnTo>
                  <a:lnTo>
                    <a:pt x="4606988" y="203567"/>
                  </a:lnTo>
                  <a:lnTo>
                    <a:pt x="4604194" y="211149"/>
                  </a:lnTo>
                  <a:lnTo>
                    <a:pt x="4610290" y="223811"/>
                  </a:lnTo>
                  <a:lnTo>
                    <a:pt x="4617910" y="226504"/>
                  </a:lnTo>
                  <a:lnTo>
                    <a:pt x="4624133" y="223481"/>
                  </a:lnTo>
                  <a:lnTo>
                    <a:pt x="4624260" y="223468"/>
                  </a:lnTo>
                  <a:lnTo>
                    <a:pt x="4630610" y="220446"/>
                  </a:lnTo>
                  <a:lnTo>
                    <a:pt x="4633277" y="212864"/>
                  </a:lnTo>
                  <a:lnTo>
                    <a:pt x="4627181" y="200202"/>
                  </a:lnTo>
                  <a:lnTo>
                    <a:pt x="4619561" y="197522"/>
                  </a:lnTo>
                  <a:close/>
                </a:path>
                <a:path w="4996180" h="1032509">
                  <a:moveTo>
                    <a:pt x="4550727" y="230212"/>
                  </a:moveTo>
                  <a:lnTo>
                    <a:pt x="4538027" y="236270"/>
                  </a:lnTo>
                  <a:lnTo>
                    <a:pt x="4535360" y="243839"/>
                  </a:lnTo>
                  <a:lnTo>
                    <a:pt x="4541456" y="256501"/>
                  </a:lnTo>
                  <a:lnTo>
                    <a:pt x="4548949" y="259193"/>
                  </a:lnTo>
                  <a:lnTo>
                    <a:pt x="4561649" y="253148"/>
                  </a:lnTo>
                  <a:lnTo>
                    <a:pt x="4564316" y="245566"/>
                  </a:lnTo>
                  <a:lnTo>
                    <a:pt x="4561395" y="239229"/>
                  </a:lnTo>
                  <a:lnTo>
                    <a:pt x="4558347" y="232904"/>
                  </a:lnTo>
                  <a:lnTo>
                    <a:pt x="4550727" y="230212"/>
                  </a:lnTo>
                  <a:close/>
                </a:path>
                <a:path w="4996180" h="1032509">
                  <a:moveTo>
                    <a:pt x="4481766" y="262153"/>
                  </a:moveTo>
                  <a:lnTo>
                    <a:pt x="4475416" y="265086"/>
                  </a:lnTo>
                  <a:lnTo>
                    <a:pt x="4468939" y="267995"/>
                  </a:lnTo>
                  <a:lnTo>
                    <a:pt x="4466145" y="275538"/>
                  </a:lnTo>
                  <a:lnTo>
                    <a:pt x="4471987" y="288289"/>
                  </a:lnTo>
                  <a:lnTo>
                    <a:pt x="4479607" y="291096"/>
                  </a:lnTo>
                  <a:lnTo>
                    <a:pt x="4492307" y="285254"/>
                  </a:lnTo>
                  <a:lnTo>
                    <a:pt x="4495101" y="277723"/>
                  </a:lnTo>
                  <a:lnTo>
                    <a:pt x="4489259" y="264959"/>
                  </a:lnTo>
                  <a:lnTo>
                    <a:pt x="4481766" y="262153"/>
                  </a:lnTo>
                  <a:close/>
                </a:path>
                <a:path w="4996180" h="1032509">
                  <a:moveTo>
                    <a:pt x="4412551" y="293636"/>
                  </a:moveTo>
                  <a:lnTo>
                    <a:pt x="4406201" y="296443"/>
                  </a:lnTo>
                  <a:lnTo>
                    <a:pt x="4399724" y="299275"/>
                  </a:lnTo>
                  <a:lnTo>
                    <a:pt x="4396803" y="306768"/>
                  </a:lnTo>
                  <a:lnTo>
                    <a:pt x="4402391" y="319607"/>
                  </a:lnTo>
                  <a:lnTo>
                    <a:pt x="4409884" y="322541"/>
                  </a:lnTo>
                  <a:lnTo>
                    <a:pt x="4422711" y="316902"/>
                  </a:lnTo>
                  <a:lnTo>
                    <a:pt x="4425632" y="309409"/>
                  </a:lnTo>
                  <a:lnTo>
                    <a:pt x="4420044" y="296557"/>
                  </a:lnTo>
                  <a:lnTo>
                    <a:pt x="4412551" y="293636"/>
                  </a:lnTo>
                  <a:close/>
                </a:path>
                <a:path w="4996180" h="1032509">
                  <a:moveTo>
                    <a:pt x="4342701" y="324027"/>
                  </a:moveTo>
                  <a:lnTo>
                    <a:pt x="4329747" y="329678"/>
                  </a:lnTo>
                  <a:lnTo>
                    <a:pt x="4326826" y="337159"/>
                  </a:lnTo>
                  <a:lnTo>
                    <a:pt x="4329747" y="343585"/>
                  </a:lnTo>
                  <a:lnTo>
                    <a:pt x="4332541" y="350011"/>
                  </a:lnTo>
                  <a:lnTo>
                    <a:pt x="4340034" y="352932"/>
                  </a:lnTo>
                  <a:lnTo>
                    <a:pt x="4352861" y="347293"/>
                  </a:lnTo>
                  <a:lnTo>
                    <a:pt x="4355782" y="339800"/>
                  </a:lnTo>
                  <a:lnTo>
                    <a:pt x="4350194" y="326961"/>
                  </a:lnTo>
                  <a:lnTo>
                    <a:pt x="4342701" y="324027"/>
                  </a:lnTo>
                  <a:close/>
                </a:path>
                <a:path w="4996180" h="1032509">
                  <a:moveTo>
                    <a:pt x="4272851" y="353961"/>
                  </a:moveTo>
                  <a:lnTo>
                    <a:pt x="4266374" y="356666"/>
                  </a:lnTo>
                  <a:lnTo>
                    <a:pt x="4266247" y="356679"/>
                  </a:lnTo>
                  <a:lnTo>
                    <a:pt x="4259897" y="359384"/>
                  </a:lnTo>
                  <a:lnTo>
                    <a:pt x="4256849" y="366826"/>
                  </a:lnTo>
                  <a:lnTo>
                    <a:pt x="4262183" y="379767"/>
                  </a:lnTo>
                  <a:lnTo>
                    <a:pt x="4269676" y="382815"/>
                  </a:lnTo>
                  <a:lnTo>
                    <a:pt x="4282630" y="377392"/>
                  </a:lnTo>
                  <a:lnTo>
                    <a:pt x="4285678" y="369950"/>
                  </a:lnTo>
                  <a:lnTo>
                    <a:pt x="4283011" y="363473"/>
                  </a:lnTo>
                  <a:lnTo>
                    <a:pt x="4280217" y="357009"/>
                  </a:lnTo>
                  <a:lnTo>
                    <a:pt x="4272851" y="353961"/>
                  </a:lnTo>
                  <a:close/>
                </a:path>
                <a:path w="4996180" h="1032509">
                  <a:moveTo>
                    <a:pt x="4202493" y="383298"/>
                  </a:moveTo>
                  <a:lnTo>
                    <a:pt x="4189539" y="388721"/>
                  </a:lnTo>
                  <a:lnTo>
                    <a:pt x="4186491" y="396163"/>
                  </a:lnTo>
                  <a:lnTo>
                    <a:pt x="4191825" y="409104"/>
                  </a:lnTo>
                  <a:lnTo>
                    <a:pt x="4199318" y="412152"/>
                  </a:lnTo>
                  <a:lnTo>
                    <a:pt x="4212272" y="406729"/>
                  </a:lnTo>
                  <a:lnTo>
                    <a:pt x="4215320" y="399287"/>
                  </a:lnTo>
                  <a:lnTo>
                    <a:pt x="4212653" y="392823"/>
                  </a:lnTo>
                  <a:lnTo>
                    <a:pt x="4209859" y="386346"/>
                  </a:lnTo>
                  <a:lnTo>
                    <a:pt x="4202493" y="383298"/>
                  </a:lnTo>
                  <a:close/>
                </a:path>
                <a:path w="4996180" h="1032509">
                  <a:moveTo>
                    <a:pt x="4131881" y="411619"/>
                  </a:moveTo>
                  <a:lnTo>
                    <a:pt x="4118927" y="416813"/>
                  </a:lnTo>
                  <a:lnTo>
                    <a:pt x="4115625" y="424205"/>
                  </a:lnTo>
                  <a:lnTo>
                    <a:pt x="4118292" y="430720"/>
                  </a:lnTo>
                  <a:lnTo>
                    <a:pt x="4120832" y="437235"/>
                  </a:lnTo>
                  <a:lnTo>
                    <a:pt x="4128198" y="440422"/>
                  </a:lnTo>
                  <a:lnTo>
                    <a:pt x="4141279" y="435228"/>
                  </a:lnTo>
                  <a:lnTo>
                    <a:pt x="4144454" y="427837"/>
                  </a:lnTo>
                  <a:lnTo>
                    <a:pt x="4141914" y="421322"/>
                  </a:lnTo>
                  <a:lnTo>
                    <a:pt x="4139247" y="414807"/>
                  </a:lnTo>
                  <a:lnTo>
                    <a:pt x="4131881" y="411619"/>
                  </a:lnTo>
                  <a:close/>
                </a:path>
                <a:path w="4996180" h="1032509">
                  <a:moveTo>
                    <a:pt x="4061142" y="439521"/>
                  </a:moveTo>
                  <a:lnTo>
                    <a:pt x="4054665" y="442023"/>
                  </a:lnTo>
                  <a:lnTo>
                    <a:pt x="4048061" y="444537"/>
                  </a:lnTo>
                  <a:lnTo>
                    <a:pt x="4044759" y="451878"/>
                  </a:lnTo>
                  <a:lnTo>
                    <a:pt x="4049839" y="464984"/>
                  </a:lnTo>
                  <a:lnTo>
                    <a:pt x="4057078" y="468261"/>
                  </a:lnTo>
                  <a:lnTo>
                    <a:pt x="4070286" y="463232"/>
                  </a:lnTo>
                  <a:lnTo>
                    <a:pt x="4073461" y="455891"/>
                  </a:lnTo>
                  <a:lnTo>
                    <a:pt x="4071048" y="449351"/>
                  </a:lnTo>
                  <a:lnTo>
                    <a:pt x="4068508" y="442797"/>
                  </a:lnTo>
                  <a:lnTo>
                    <a:pt x="4061142" y="439521"/>
                  </a:lnTo>
                  <a:close/>
                </a:path>
                <a:path w="4996180" h="1032509">
                  <a:moveTo>
                    <a:pt x="3989895" y="466597"/>
                  </a:moveTo>
                  <a:lnTo>
                    <a:pt x="3983418" y="469112"/>
                  </a:lnTo>
                  <a:lnTo>
                    <a:pt x="3976814" y="471626"/>
                  </a:lnTo>
                  <a:lnTo>
                    <a:pt x="3973512" y="478967"/>
                  </a:lnTo>
                  <a:lnTo>
                    <a:pt x="3976052" y="485520"/>
                  </a:lnTo>
                  <a:lnTo>
                    <a:pt x="3978465" y="492073"/>
                  </a:lnTo>
                  <a:lnTo>
                    <a:pt x="3985831" y="495350"/>
                  </a:lnTo>
                  <a:lnTo>
                    <a:pt x="3999039" y="490321"/>
                  </a:lnTo>
                  <a:lnTo>
                    <a:pt x="4002214" y="482980"/>
                  </a:lnTo>
                  <a:lnTo>
                    <a:pt x="3999801" y="476427"/>
                  </a:lnTo>
                  <a:lnTo>
                    <a:pt x="3997261" y="469886"/>
                  </a:lnTo>
                  <a:lnTo>
                    <a:pt x="3989895" y="466597"/>
                  </a:lnTo>
                  <a:close/>
                </a:path>
                <a:path w="4996180" h="1032509">
                  <a:moveTo>
                    <a:pt x="3918648" y="493000"/>
                  </a:moveTo>
                  <a:lnTo>
                    <a:pt x="3905440" y="497801"/>
                  </a:lnTo>
                  <a:lnTo>
                    <a:pt x="3902011" y="505078"/>
                  </a:lnTo>
                  <a:lnTo>
                    <a:pt x="3906837" y="518273"/>
                  </a:lnTo>
                  <a:lnTo>
                    <a:pt x="3914076" y="521677"/>
                  </a:lnTo>
                  <a:lnTo>
                    <a:pt x="3927284" y="516889"/>
                  </a:lnTo>
                  <a:lnTo>
                    <a:pt x="3930713" y="509599"/>
                  </a:lnTo>
                  <a:lnTo>
                    <a:pt x="3925887" y="496417"/>
                  </a:lnTo>
                  <a:lnTo>
                    <a:pt x="3918648" y="493000"/>
                  </a:lnTo>
                  <a:close/>
                </a:path>
                <a:path w="4996180" h="1032509">
                  <a:moveTo>
                    <a:pt x="3847147" y="518985"/>
                  </a:moveTo>
                  <a:lnTo>
                    <a:pt x="3833939" y="523557"/>
                  </a:lnTo>
                  <a:lnTo>
                    <a:pt x="3830383" y="530796"/>
                  </a:lnTo>
                  <a:lnTo>
                    <a:pt x="3834955" y="544054"/>
                  </a:lnTo>
                  <a:lnTo>
                    <a:pt x="3842194" y="547572"/>
                  </a:lnTo>
                  <a:lnTo>
                    <a:pt x="3855529" y="542988"/>
                  </a:lnTo>
                  <a:lnTo>
                    <a:pt x="3858958" y="535761"/>
                  </a:lnTo>
                  <a:lnTo>
                    <a:pt x="3854386" y="522503"/>
                  </a:lnTo>
                  <a:lnTo>
                    <a:pt x="3847147" y="518985"/>
                  </a:lnTo>
                  <a:close/>
                </a:path>
                <a:path w="4996180" h="1032509">
                  <a:moveTo>
                    <a:pt x="3775138" y="543800"/>
                  </a:moveTo>
                  <a:lnTo>
                    <a:pt x="3761803" y="548385"/>
                  </a:lnTo>
                  <a:lnTo>
                    <a:pt x="3758374" y="555611"/>
                  </a:lnTo>
                  <a:lnTo>
                    <a:pt x="3762946" y="568883"/>
                  </a:lnTo>
                  <a:lnTo>
                    <a:pt x="3770185" y="572401"/>
                  </a:lnTo>
                  <a:lnTo>
                    <a:pt x="3783393" y="567816"/>
                  </a:lnTo>
                  <a:lnTo>
                    <a:pt x="3786949" y="560590"/>
                  </a:lnTo>
                  <a:lnTo>
                    <a:pt x="3782377" y="547318"/>
                  </a:lnTo>
                  <a:lnTo>
                    <a:pt x="3775138" y="543800"/>
                  </a:lnTo>
                  <a:close/>
                </a:path>
                <a:path w="4996180" h="1032509">
                  <a:moveTo>
                    <a:pt x="3703129" y="568235"/>
                  </a:moveTo>
                  <a:lnTo>
                    <a:pt x="3696525" y="570420"/>
                  </a:lnTo>
                  <a:lnTo>
                    <a:pt x="3689794" y="572617"/>
                  </a:lnTo>
                  <a:lnTo>
                    <a:pt x="3686111" y="579792"/>
                  </a:lnTo>
                  <a:lnTo>
                    <a:pt x="3688397" y="586460"/>
                  </a:lnTo>
                  <a:lnTo>
                    <a:pt x="3690556" y="593115"/>
                  </a:lnTo>
                  <a:lnTo>
                    <a:pt x="3697668" y="596747"/>
                  </a:lnTo>
                  <a:lnTo>
                    <a:pt x="3711003" y="592378"/>
                  </a:lnTo>
                  <a:lnTo>
                    <a:pt x="3714686" y="585202"/>
                  </a:lnTo>
                  <a:lnTo>
                    <a:pt x="3710368" y="571867"/>
                  </a:lnTo>
                  <a:lnTo>
                    <a:pt x="3703129" y="568235"/>
                  </a:lnTo>
                  <a:close/>
                </a:path>
                <a:path w="4996180" h="1032509">
                  <a:moveTo>
                    <a:pt x="3630739" y="591933"/>
                  </a:moveTo>
                  <a:lnTo>
                    <a:pt x="3617277" y="596315"/>
                  </a:lnTo>
                  <a:lnTo>
                    <a:pt x="3613721" y="603490"/>
                  </a:lnTo>
                  <a:lnTo>
                    <a:pt x="3618039" y="616825"/>
                  </a:lnTo>
                  <a:lnTo>
                    <a:pt x="3625278" y="620458"/>
                  </a:lnTo>
                  <a:lnTo>
                    <a:pt x="3638613" y="616076"/>
                  </a:lnTo>
                  <a:lnTo>
                    <a:pt x="3642169" y="608901"/>
                  </a:lnTo>
                  <a:lnTo>
                    <a:pt x="3637851" y="595566"/>
                  </a:lnTo>
                  <a:lnTo>
                    <a:pt x="3630739" y="591933"/>
                  </a:lnTo>
                  <a:close/>
                </a:path>
                <a:path w="4996180" h="1032509">
                  <a:moveTo>
                    <a:pt x="3558222" y="614870"/>
                  </a:moveTo>
                  <a:lnTo>
                    <a:pt x="3544760" y="619048"/>
                  </a:lnTo>
                  <a:lnTo>
                    <a:pt x="3541077" y="626173"/>
                  </a:lnTo>
                  <a:lnTo>
                    <a:pt x="3543109" y="632866"/>
                  </a:lnTo>
                  <a:lnTo>
                    <a:pt x="3545268" y="639571"/>
                  </a:lnTo>
                  <a:lnTo>
                    <a:pt x="3552380" y="643305"/>
                  </a:lnTo>
                  <a:lnTo>
                    <a:pt x="3558984" y="641209"/>
                  </a:lnTo>
                  <a:lnTo>
                    <a:pt x="3559111" y="641209"/>
                  </a:lnTo>
                  <a:lnTo>
                    <a:pt x="3565715" y="639114"/>
                  </a:lnTo>
                  <a:lnTo>
                    <a:pt x="3569525" y="631989"/>
                  </a:lnTo>
                  <a:lnTo>
                    <a:pt x="3567366" y="625296"/>
                  </a:lnTo>
                  <a:lnTo>
                    <a:pt x="3565334" y="618603"/>
                  </a:lnTo>
                  <a:lnTo>
                    <a:pt x="3558222" y="614870"/>
                  </a:lnTo>
                  <a:close/>
                </a:path>
                <a:path w="4996180" h="1032509">
                  <a:moveTo>
                    <a:pt x="3485578" y="637399"/>
                  </a:moveTo>
                  <a:lnTo>
                    <a:pt x="3472116" y="641400"/>
                  </a:lnTo>
                  <a:lnTo>
                    <a:pt x="3468306" y="648461"/>
                  </a:lnTo>
                  <a:lnTo>
                    <a:pt x="3470211" y="655192"/>
                  </a:lnTo>
                  <a:lnTo>
                    <a:pt x="3472243" y="661910"/>
                  </a:lnTo>
                  <a:lnTo>
                    <a:pt x="3479355" y="665746"/>
                  </a:lnTo>
                  <a:lnTo>
                    <a:pt x="3492817" y="661758"/>
                  </a:lnTo>
                  <a:lnTo>
                    <a:pt x="3496627" y="654684"/>
                  </a:lnTo>
                  <a:lnTo>
                    <a:pt x="3492563" y="641235"/>
                  </a:lnTo>
                  <a:lnTo>
                    <a:pt x="3485578" y="637399"/>
                  </a:lnTo>
                  <a:close/>
                </a:path>
                <a:path w="4996180" h="1032509">
                  <a:moveTo>
                    <a:pt x="3412426" y="658875"/>
                  </a:moveTo>
                  <a:lnTo>
                    <a:pt x="3398964" y="662876"/>
                  </a:lnTo>
                  <a:lnTo>
                    <a:pt x="3395154" y="669937"/>
                  </a:lnTo>
                  <a:lnTo>
                    <a:pt x="3397059" y="676668"/>
                  </a:lnTo>
                  <a:lnTo>
                    <a:pt x="3399091" y="683386"/>
                  </a:lnTo>
                  <a:lnTo>
                    <a:pt x="3406203" y="687222"/>
                  </a:lnTo>
                  <a:lnTo>
                    <a:pt x="3419665" y="683234"/>
                  </a:lnTo>
                  <a:lnTo>
                    <a:pt x="3423475" y="676160"/>
                  </a:lnTo>
                  <a:lnTo>
                    <a:pt x="3421443" y="669442"/>
                  </a:lnTo>
                  <a:lnTo>
                    <a:pt x="3419538" y="662711"/>
                  </a:lnTo>
                  <a:lnTo>
                    <a:pt x="3412426" y="658875"/>
                  </a:lnTo>
                  <a:close/>
                </a:path>
                <a:path w="4996180" h="1032509">
                  <a:moveTo>
                    <a:pt x="3339401" y="679906"/>
                  </a:moveTo>
                  <a:lnTo>
                    <a:pt x="3325812" y="683691"/>
                  </a:lnTo>
                  <a:lnTo>
                    <a:pt x="3321875" y="690689"/>
                  </a:lnTo>
                  <a:lnTo>
                    <a:pt x="3325685" y="704201"/>
                  </a:lnTo>
                  <a:lnTo>
                    <a:pt x="3332670" y="708151"/>
                  </a:lnTo>
                  <a:lnTo>
                    <a:pt x="3346259" y="704367"/>
                  </a:lnTo>
                  <a:lnTo>
                    <a:pt x="3350196" y="697356"/>
                  </a:lnTo>
                  <a:lnTo>
                    <a:pt x="3346386" y="683843"/>
                  </a:lnTo>
                  <a:lnTo>
                    <a:pt x="3339401" y="679906"/>
                  </a:lnTo>
                  <a:close/>
                </a:path>
                <a:path w="4996180" h="1032509">
                  <a:moveTo>
                    <a:pt x="3265868" y="700315"/>
                  </a:moveTo>
                  <a:lnTo>
                    <a:pt x="3252406" y="704100"/>
                  </a:lnTo>
                  <a:lnTo>
                    <a:pt x="3248469" y="711110"/>
                  </a:lnTo>
                  <a:lnTo>
                    <a:pt x="3250374" y="717854"/>
                  </a:lnTo>
                  <a:lnTo>
                    <a:pt x="3252152" y="724610"/>
                  </a:lnTo>
                  <a:lnTo>
                    <a:pt x="3259264" y="728560"/>
                  </a:lnTo>
                  <a:lnTo>
                    <a:pt x="3272726" y="724775"/>
                  </a:lnTo>
                  <a:lnTo>
                    <a:pt x="3276663" y="717778"/>
                  </a:lnTo>
                  <a:lnTo>
                    <a:pt x="3274758" y="711021"/>
                  </a:lnTo>
                  <a:lnTo>
                    <a:pt x="3272980" y="704265"/>
                  </a:lnTo>
                  <a:lnTo>
                    <a:pt x="3265868" y="700315"/>
                  </a:lnTo>
                  <a:close/>
                </a:path>
                <a:path w="4996180" h="1032509">
                  <a:moveTo>
                    <a:pt x="3192462" y="719848"/>
                  </a:moveTo>
                  <a:lnTo>
                    <a:pt x="3178873" y="723417"/>
                  </a:lnTo>
                  <a:lnTo>
                    <a:pt x="3174809" y="730363"/>
                  </a:lnTo>
                  <a:lnTo>
                    <a:pt x="3178365" y="743927"/>
                  </a:lnTo>
                  <a:lnTo>
                    <a:pt x="3185350" y="747978"/>
                  </a:lnTo>
                  <a:lnTo>
                    <a:pt x="3198939" y="744410"/>
                  </a:lnTo>
                  <a:lnTo>
                    <a:pt x="3203003" y="737463"/>
                  </a:lnTo>
                  <a:lnTo>
                    <a:pt x="3199447" y="723899"/>
                  </a:lnTo>
                  <a:lnTo>
                    <a:pt x="3192462" y="719848"/>
                  </a:lnTo>
                  <a:close/>
                </a:path>
                <a:path w="4996180" h="1032509">
                  <a:moveTo>
                    <a:pt x="3118802" y="738987"/>
                  </a:moveTo>
                  <a:lnTo>
                    <a:pt x="3105213" y="742365"/>
                  </a:lnTo>
                  <a:lnTo>
                    <a:pt x="3101022" y="749248"/>
                  </a:lnTo>
                  <a:lnTo>
                    <a:pt x="3102800" y="756056"/>
                  </a:lnTo>
                  <a:lnTo>
                    <a:pt x="3104451" y="762875"/>
                  </a:lnTo>
                  <a:lnTo>
                    <a:pt x="3111309" y="767028"/>
                  </a:lnTo>
                  <a:lnTo>
                    <a:pt x="3124898" y="763650"/>
                  </a:lnTo>
                  <a:lnTo>
                    <a:pt x="3129089" y="756767"/>
                  </a:lnTo>
                  <a:lnTo>
                    <a:pt x="3125787" y="743152"/>
                  </a:lnTo>
                  <a:lnTo>
                    <a:pt x="3118802" y="738987"/>
                  </a:lnTo>
                  <a:close/>
                </a:path>
                <a:path w="4996180" h="1032509">
                  <a:moveTo>
                    <a:pt x="3044888" y="757237"/>
                  </a:moveTo>
                  <a:lnTo>
                    <a:pt x="3031172" y="760615"/>
                  </a:lnTo>
                  <a:lnTo>
                    <a:pt x="3027108" y="767498"/>
                  </a:lnTo>
                  <a:lnTo>
                    <a:pt x="3030410" y="781113"/>
                  </a:lnTo>
                  <a:lnTo>
                    <a:pt x="3037268" y="785266"/>
                  </a:lnTo>
                  <a:lnTo>
                    <a:pt x="3050984" y="781887"/>
                  </a:lnTo>
                  <a:lnTo>
                    <a:pt x="3055048" y="775004"/>
                  </a:lnTo>
                  <a:lnTo>
                    <a:pt x="3051746" y="761390"/>
                  </a:lnTo>
                  <a:lnTo>
                    <a:pt x="3044888" y="757237"/>
                  </a:lnTo>
                  <a:close/>
                </a:path>
                <a:path w="4996180" h="1032509">
                  <a:moveTo>
                    <a:pt x="2970974" y="774940"/>
                  </a:moveTo>
                  <a:lnTo>
                    <a:pt x="2957258" y="778103"/>
                  </a:lnTo>
                  <a:lnTo>
                    <a:pt x="2952940" y="784923"/>
                  </a:lnTo>
                  <a:lnTo>
                    <a:pt x="2954591" y="791755"/>
                  </a:lnTo>
                  <a:lnTo>
                    <a:pt x="2956115" y="798588"/>
                  </a:lnTo>
                  <a:lnTo>
                    <a:pt x="2962973" y="802855"/>
                  </a:lnTo>
                  <a:lnTo>
                    <a:pt x="2969704" y="801280"/>
                  </a:lnTo>
                  <a:lnTo>
                    <a:pt x="2976562" y="799693"/>
                  </a:lnTo>
                  <a:lnTo>
                    <a:pt x="2980880" y="792886"/>
                  </a:lnTo>
                  <a:lnTo>
                    <a:pt x="2979356" y="786040"/>
                  </a:lnTo>
                  <a:lnTo>
                    <a:pt x="2977705" y="779208"/>
                  </a:lnTo>
                  <a:lnTo>
                    <a:pt x="2970974" y="774940"/>
                  </a:lnTo>
                  <a:close/>
                </a:path>
                <a:path w="4996180" h="1032509">
                  <a:moveTo>
                    <a:pt x="2896679" y="792035"/>
                  </a:moveTo>
                  <a:lnTo>
                    <a:pt x="2882963" y="795197"/>
                  </a:lnTo>
                  <a:lnTo>
                    <a:pt x="2878645" y="802017"/>
                  </a:lnTo>
                  <a:lnTo>
                    <a:pt x="2880296" y="808849"/>
                  </a:lnTo>
                  <a:lnTo>
                    <a:pt x="2881820" y="815682"/>
                  </a:lnTo>
                  <a:lnTo>
                    <a:pt x="2888678" y="819949"/>
                  </a:lnTo>
                  <a:lnTo>
                    <a:pt x="2902394" y="816787"/>
                  </a:lnTo>
                  <a:lnTo>
                    <a:pt x="2906585" y="809980"/>
                  </a:lnTo>
                  <a:lnTo>
                    <a:pt x="2905061" y="803134"/>
                  </a:lnTo>
                  <a:lnTo>
                    <a:pt x="2903410" y="796302"/>
                  </a:lnTo>
                  <a:lnTo>
                    <a:pt x="2896679" y="792035"/>
                  </a:lnTo>
                  <a:close/>
                </a:path>
                <a:path w="4996180" h="1032509">
                  <a:moveTo>
                    <a:pt x="2822384" y="808227"/>
                  </a:moveTo>
                  <a:lnTo>
                    <a:pt x="2815526" y="809700"/>
                  </a:lnTo>
                  <a:lnTo>
                    <a:pt x="2815399" y="809713"/>
                  </a:lnTo>
                  <a:lnTo>
                    <a:pt x="2808541" y="811186"/>
                  </a:lnTo>
                  <a:lnTo>
                    <a:pt x="2804223" y="817943"/>
                  </a:lnTo>
                  <a:lnTo>
                    <a:pt x="2805747" y="824801"/>
                  </a:lnTo>
                  <a:lnTo>
                    <a:pt x="2807144" y="831659"/>
                  </a:lnTo>
                  <a:lnTo>
                    <a:pt x="2814002" y="836015"/>
                  </a:lnTo>
                  <a:lnTo>
                    <a:pt x="2827718" y="833056"/>
                  </a:lnTo>
                  <a:lnTo>
                    <a:pt x="2832036" y="826312"/>
                  </a:lnTo>
                  <a:lnTo>
                    <a:pt x="2830512" y="819454"/>
                  </a:lnTo>
                  <a:lnTo>
                    <a:pt x="2829115" y="812596"/>
                  </a:lnTo>
                  <a:lnTo>
                    <a:pt x="2822384" y="808227"/>
                  </a:lnTo>
                  <a:close/>
                </a:path>
                <a:path w="4996180" h="1032509">
                  <a:moveTo>
                    <a:pt x="2747962" y="824051"/>
                  </a:moveTo>
                  <a:lnTo>
                    <a:pt x="2734119" y="826820"/>
                  </a:lnTo>
                  <a:lnTo>
                    <a:pt x="2729674" y="833513"/>
                  </a:lnTo>
                  <a:lnTo>
                    <a:pt x="2732468" y="847267"/>
                  </a:lnTo>
                  <a:lnTo>
                    <a:pt x="2739199" y="851725"/>
                  </a:lnTo>
                  <a:lnTo>
                    <a:pt x="2752915" y="848956"/>
                  </a:lnTo>
                  <a:lnTo>
                    <a:pt x="2757360" y="842263"/>
                  </a:lnTo>
                  <a:lnTo>
                    <a:pt x="2755963" y="835392"/>
                  </a:lnTo>
                  <a:lnTo>
                    <a:pt x="2754693" y="828509"/>
                  </a:lnTo>
                  <a:lnTo>
                    <a:pt x="2747962" y="824051"/>
                  </a:lnTo>
                  <a:close/>
                </a:path>
                <a:path w="4996180" h="1032509">
                  <a:moveTo>
                    <a:pt x="2673159" y="838961"/>
                  </a:moveTo>
                  <a:lnTo>
                    <a:pt x="2659443" y="841730"/>
                  </a:lnTo>
                  <a:lnTo>
                    <a:pt x="2654998" y="848423"/>
                  </a:lnTo>
                  <a:lnTo>
                    <a:pt x="2656395" y="855293"/>
                  </a:lnTo>
                  <a:lnTo>
                    <a:pt x="2657665" y="862177"/>
                  </a:lnTo>
                  <a:lnTo>
                    <a:pt x="2664396" y="866634"/>
                  </a:lnTo>
                  <a:lnTo>
                    <a:pt x="2678239" y="863866"/>
                  </a:lnTo>
                  <a:lnTo>
                    <a:pt x="2682684" y="857173"/>
                  </a:lnTo>
                  <a:lnTo>
                    <a:pt x="2679890" y="843419"/>
                  </a:lnTo>
                  <a:lnTo>
                    <a:pt x="2673159" y="838961"/>
                  </a:lnTo>
                  <a:close/>
                </a:path>
                <a:path w="4996180" h="1032509">
                  <a:moveTo>
                    <a:pt x="2598483" y="853363"/>
                  </a:moveTo>
                  <a:lnTo>
                    <a:pt x="2584767" y="855941"/>
                  </a:lnTo>
                  <a:lnTo>
                    <a:pt x="2580195" y="862570"/>
                  </a:lnTo>
                  <a:lnTo>
                    <a:pt x="2582735" y="876363"/>
                  </a:lnTo>
                  <a:lnTo>
                    <a:pt x="2589339" y="880909"/>
                  </a:lnTo>
                  <a:lnTo>
                    <a:pt x="2603182" y="878331"/>
                  </a:lnTo>
                  <a:lnTo>
                    <a:pt x="2607754" y="871702"/>
                  </a:lnTo>
                  <a:lnTo>
                    <a:pt x="2605214" y="857910"/>
                  </a:lnTo>
                  <a:lnTo>
                    <a:pt x="2598483" y="853363"/>
                  </a:lnTo>
                  <a:close/>
                </a:path>
                <a:path w="4996180" h="1032509">
                  <a:moveTo>
                    <a:pt x="2523553" y="867193"/>
                  </a:moveTo>
                  <a:lnTo>
                    <a:pt x="2509710" y="869771"/>
                  </a:lnTo>
                  <a:lnTo>
                    <a:pt x="2505265" y="876401"/>
                  </a:lnTo>
                  <a:lnTo>
                    <a:pt x="2507805" y="890193"/>
                  </a:lnTo>
                  <a:lnTo>
                    <a:pt x="2514409" y="894740"/>
                  </a:lnTo>
                  <a:lnTo>
                    <a:pt x="2528252" y="892161"/>
                  </a:lnTo>
                  <a:lnTo>
                    <a:pt x="2532824" y="885532"/>
                  </a:lnTo>
                  <a:lnTo>
                    <a:pt x="2531427" y="878636"/>
                  </a:lnTo>
                  <a:lnTo>
                    <a:pt x="2530157" y="871740"/>
                  </a:lnTo>
                  <a:lnTo>
                    <a:pt x="2523553" y="867193"/>
                  </a:lnTo>
                  <a:close/>
                </a:path>
                <a:path w="4996180" h="1032509">
                  <a:moveTo>
                    <a:pt x="2448623" y="880160"/>
                  </a:moveTo>
                  <a:lnTo>
                    <a:pt x="2434780" y="882509"/>
                  </a:lnTo>
                  <a:lnTo>
                    <a:pt x="2430208" y="889063"/>
                  </a:lnTo>
                  <a:lnTo>
                    <a:pt x="2432494" y="902893"/>
                  </a:lnTo>
                  <a:lnTo>
                    <a:pt x="2439098" y="907554"/>
                  </a:lnTo>
                  <a:lnTo>
                    <a:pt x="2452941" y="905204"/>
                  </a:lnTo>
                  <a:lnTo>
                    <a:pt x="2457513" y="898638"/>
                  </a:lnTo>
                  <a:lnTo>
                    <a:pt x="2455227" y="884808"/>
                  </a:lnTo>
                  <a:lnTo>
                    <a:pt x="2448623" y="880160"/>
                  </a:lnTo>
                  <a:close/>
                </a:path>
                <a:path w="4996180" h="1032509">
                  <a:moveTo>
                    <a:pt x="2373693" y="892758"/>
                  </a:moveTo>
                  <a:lnTo>
                    <a:pt x="2359723" y="894905"/>
                  </a:lnTo>
                  <a:lnTo>
                    <a:pt x="2355024" y="901394"/>
                  </a:lnTo>
                  <a:lnTo>
                    <a:pt x="2356167" y="908329"/>
                  </a:lnTo>
                  <a:lnTo>
                    <a:pt x="2357183" y="915263"/>
                  </a:lnTo>
                  <a:lnTo>
                    <a:pt x="2363660" y="920013"/>
                  </a:lnTo>
                  <a:lnTo>
                    <a:pt x="2377503" y="917854"/>
                  </a:lnTo>
                  <a:lnTo>
                    <a:pt x="2382329" y="911364"/>
                  </a:lnTo>
                  <a:lnTo>
                    <a:pt x="2381186" y="904442"/>
                  </a:lnTo>
                  <a:lnTo>
                    <a:pt x="2380170" y="897508"/>
                  </a:lnTo>
                  <a:lnTo>
                    <a:pt x="2373693" y="892758"/>
                  </a:lnTo>
                  <a:close/>
                </a:path>
                <a:path w="4996180" h="1032509">
                  <a:moveTo>
                    <a:pt x="2298382" y="904379"/>
                  </a:moveTo>
                  <a:lnTo>
                    <a:pt x="2284412" y="906525"/>
                  </a:lnTo>
                  <a:lnTo>
                    <a:pt x="2279713" y="913015"/>
                  </a:lnTo>
                  <a:lnTo>
                    <a:pt x="2280729" y="919949"/>
                  </a:lnTo>
                  <a:lnTo>
                    <a:pt x="2281872" y="926883"/>
                  </a:lnTo>
                  <a:lnTo>
                    <a:pt x="2288349" y="931633"/>
                  </a:lnTo>
                  <a:lnTo>
                    <a:pt x="2295207" y="930554"/>
                  </a:lnTo>
                  <a:lnTo>
                    <a:pt x="2302192" y="929474"/>
                  </a:lnTo>
                  <a:lnTo>
                    <a:pt x="2307018" y="922984"/>
                  </a:lnTo>
                  <a:lnTo>
                    <a:pt x="2305875" y="916063"/>
                  </a:lnTo>
                  <a:lnTo>
                    <a:pt x="2304859" y="909129"/>
                  </a:lnTo>
                  <a:lnTo>
                    <a:pt x="2298382" y="904379"/>
                  </a:lnTo>
                  <a:close/>
                </a:path>
                <a:path w="4996180" h="1032509">
                  <a:moveTo>
                    <a:pt x="2223071" y="915555"/>
                  </a:moveTo>
                  <a:lnTo>
                    <a:pt x="2216213" y="916533"/>
                  </a:lnTo>
                  <a:lnTo>
                    <a:pt x="2216086" y="916533"/>
                  </a:lnTo>
                  <a:lnTo>
                    <a:pt x="2209228" y="917511"/>
                  </a:lnTo>
                  <a:lnTo>
                    <a:pt x="2204402" y="923937"/>
                  </a:lnTo>
                  <a:lnTo>
                    <a:pt x="2205291" y="930884"/>
                  </a:lnTo>
                  <a:lnTo>
                    <a:pt x="2206307" y="937831"/>
                  </a:lnTo>
                  <a:lnTo>
                    <a:pt x="2212784" y="942657"/>
                  </a:lnTo>
                  <a:lnTo>
                    <a:pt x="2219642" y="941679"/>
                  </a:lnTo>
                  <a:lnTo>
                    <a:pt x="2226627" y="940701"/>
                  </a:lnTo>
                  <a:lnTo>
                    <a:pt x="2231453" y="934275"/>
                  </a:lnTo>
                  <a:lnTo>
                    <a:pt x="2230564" y="927328"/>
                  </a:lnTo>
                  <a:lnTo>
                    <a:pt x="2229548" y="920381"/>
                  </a:lnTo>
                  <a:lnTo>
                    <a:pt x="2223071" y="915555"/>
                  </a:lnTo>
                  <a:close/>
                </a:path>
                <a:path w="4996180" h="1032509">
                  <a:moveTo>
                    <a:pt x="2147633" y="926121"/>
                  </a:moveTo>
                  <a:lnTo>
                    <a:pt x="2133663" y="928090"/>
                  </a:lnTo>
                  <a:lnTo>
                    <a:pt x="2128837" y="934503"/>
                  </a:lnTo>
                  <a:lnTo>
                    <a:pt x="2130869" y="948397"/>
                  </a:lnTo>
                  <a:lnTo>
                    <a:pt x="2137219" y="953236"/>
                  </a:lnTo>
                  <a:lnTo>
                    <a:pt x="2151189" y="951280"/>
                  </a:lnTo>
                  <a:lnTo>
                    <a:pt x="2156015" y="944854"/>
                  </a:lnTo>
                  <a:lnTo>
                    <a:pt x="2154999" y="937907"/>
                  </a:lnTo>
                  <a:lnTo>
                    <a:pt x="2154110" y="930960"/>
                  </a:lnTo>
                  <a:lnTo>
                    <a:pt x="2147633" y="926121"/>
                  </a:lnTo>
                  <a:close/>
                </a:path>
                <a:path w="4996180" h="1032509">
                  <a:moveTo>
                    <a:pt x="2072195" y="935837"/>
                  </a:moveTo>
                  <a:lnTo>
                    <a:pt x="2058225" y="937589"/>
                  </a:lnTo>
                  <a:lnTo>
                    <a:pt x="2053399" y="943939"/>
                  </a:lnTo>
                  <a:lnTo>
                    <a:pt x="2054161" y="950899"/>
                  </a:lnTo>
                  <a:lnTo>
                    <a:pt x="2055050" y="957859"/>
                  </a:lnTo>
                  <a:lnTo>
                    <a:pt x="2061400" y="962799"/>
                  </a:lnTo>
                  <a:lnTo>
                    <a:pt x="2075370" y="961046"/>
                  </a:lnTo>
                  <a:lnTo>
                    <a:pt x="2080323" y="954696"/>
                  </a:lnTo>
                  <a:lnTo>
                    <a:pt x="2078545" y="940777"/>
                  </a:lnTo>
                  <a:lnTo>
                    <a:pt x="2072195" y="935837"/>
                  </a:lnTo>
                  <a:close/>
                </a:path>
                <a:path w="4996180" h="1032509">
                  <a:moveTo>
                    <a:pt x="1996757" y="945209"/>
                  </a:moveTo>
                  <a:lnTo>
                    <a:pt x="1982787" y="946771"/>
                  </a:lnTo>
                  <a:lnTo>
                    <a:pt x="1977707" y="953058"/>
                  </a:lnTo>
                  <a:lnTo>
                    <a:pt x="1978596" y="960030"/>
                  </a:lnTo>
                  <a:lnTo>
                    <a:pt x="1979358" y="967003"/>
                  </a:lnTo>
                  <a:lnTo>
                    <a:pt x="1985581" y="972019"/>
                  </a:lnTo>
                  <a:lnTo>
                    <a:pt x="1999551" y="970457"/>
                  </a:lnTo>
                  <a:lnTo>
                    <a:pt x="2004631" y="964170"/>
                  </a:lnTo>
                  <a:lnTo>
                    <a:pt x="2003742" y="957198"/>
                  </a:lnTo>
                  <a:lnTo>
                    <a:pt x="2002980" y="950226"/>
                  </a:lnTo>
                  <a:lnTo>
                    <a:pt x="1996757" y="945209"/>
                  </a:lnTo>
                  <a:close/>
                </a:path>
                <a:path w="4996180" h="1032509">
                  <a:moveTo>
                    <a:pt x="1920938" y="953604"/>
                  </a:moveTo>
                  <a:lnTo>
                    <a:pt x="1906968" y="955166"/>
                  </a:lnTo>
                  <a:lnTo>
                    <a:pt x="1902015" y="961453"/>
                  </a:lnTo>
                  <a:lnTo>
                    <a:pt x="1903539" y="975385"/>
                  </a:lnTo>
                  <a:lnTo>
                    <a:pt x="1909889" y="980414"/>
                  </a:lnTo>
                  <a:lnTo>
                    <a:pt x="1916747" y="979626"/>
                  </a:lnTo>
                  <a:lnTo>
                    <a:pt x="1923859" y="978839"/>
                  </a:lnTo>
                  <a:lnTo>
                    <a:pt x="1928812" y="972565"/>
                  </a:lnTo>
                  <a:lnTo>
                    <a:pt x="1927288" y="958621"/>
                  </a:lnTo>
                  <a:lnTo>
                    <a:pt x="1920938" y="953604"/>
                  </a:lnTo>
                  <a:close/>
                </a:path>
                <a:path w="4996180" h="1032509">
                  <a:moveTo>
                    <a:pt x="1845373" y="961592"/>
                  </a:moveTo>
                  <a:lnTo>
                    <a:pt x="1831403" y="962926"/>
                  </a:lnTo>
                  <a:lnTo>
                    <a:pt x="1826323" y="969136"/>
                  </a:lnTo>
                  <a:lnTo>
                    <a:pt x="1827593" y="983093"/>
                  </a:lnTo>
                  <a:lnTo>
                    <a:pt x="1833816" y="988212"/>
                  </a:lnTo>
                  <a:lnTo>
                    <a:pt x="1847786" y="986878"/>
                  </a:lnTo>
                  <a:lnTo>
                    <a:pt x="1852866" y="980668"/>
                  </a:lnTo>
                  <a:lnTo>
                    <a:pt x="1851596" y="966710"/>
                  </a:lnTo>
                  <a:lnTo>
                    <a:pt x="1845373" y="961592"/>
                  </a:lnTo>
                  <a:close/>
                </a:path>
                <a:path w="4996180" h="1032509">
                  <a:moveTo>
                    <a:pt x="1769554" y="968831"/>
                  </a:moveTo>
                  <a:lnTo>
                    <a:pt x="1755457" y="970178"/>
                  </a:lnTo>
                  <a:lnTo>
                    <a:pt x="1750377" y="976375"/>
                  </a:lnTo>
                  <a:lnTo>
                    <a:pt x="1751012" y="983360"/>
                  </a:lnTo>
                  <a:lnTo>
                    <a:pt x="1751774" y="990345"/>
                  </a:lnTo>
                  <a:lnTo>
                    <a:pt x="1757870" y="995463"/>
                  </a:lnTo>
                  <a:lnTo>
                    <a:pt x="1771967" y="994117"/>
                  </a:lnTo>
                  <a:lnTo>
                    <a:pt x="1777047" y="987919"/>
                  </a:lnTo>
                  <a:lnTo>
                    <a:pt x="1776412" y="980934"/>
                  </a:lnTo>
                  <a:lnTo>
                    <a:pt x="1775650" y="973949"/>
                  </a:lnTo>
                  <a:lnTo>
                    <a:pt x="1769554" y="968831"/>
                  </a:lnTo>
                  <a:close/>
                </a:path>
                <a:path w="4996180" h="1032509">
                  <a:moveTo>
                    <a:pt x="1693735" y="975372"/>
                  </a:moveTo>
                  <a:lnTo>
                    <a:pt x="1679765" y="976515"/>
                  </a:lnTo>
                  <a:lnTo>
                    <a:pt x="1674558" y="982636"/>
                  </a:lnTo>
                  <a:lnTo>
                    <a:pt x="1675066" y="989634"/>
                  </a:lnTo>
                  <a:lnTo>
                    <a:pt x="1675701" y="996619"/>
                  </a:lnTo>
                  <a:lnTo>
                    <a:pt x="1681797" y="1001831"/>
                  </a:lnTo>
                  <a:lnTo>
                    <a:pt x="1695767" y="1000689"/>
                  </a:lnTo>
                  <a:lnTo>
                    <a:pt x="1700974" y="994562"/>
                  </a:lnTo>
                  <a:lnTo>
                    <a:pt x="1700466" y="987564"/>
                  </a:lnTo>
                  <a:lnTo>
                    <a:pt x="1699831" y="980579"/>
                  </a:lnTo>
                  <a:lnTo>
                    <a:pt x="1693735" y="975372"/>
                  </a:lnTo>
                  <a:close/>
                </a:path>
                <a:path w="4996180" h="1032509">
                  <a:moveTo>
                    <a:pt x="1617916" y="981582"/>
                  </a:moveTo>
                  <a:lnTo>
                    <a:pt x="1603946" y="982535"/>
                  </a:lnTo>
                  <a:lnTo>
                    <a:pt x="1598612" y="988580"/>
                  </a:lnTo>
                  <a:lnTo>
                    <a:pt x="1599628" y="1002580"/>
                  </a:lnTo>
                  <a:lnTo>
                    <a:pt x="1605597" y="1007872"/>
                  </a:lnTo>
                  <a:lnTo>
                    <a:pt x="1619694" y="1006930"/>
                  </a:lnTo>
                  <a:lnTo>
                    <a:pt x="1624901" y="1000876"/>
                  </a:lnTo>
                  <a:lnTo>
                    <a:pt x="1624520" y="993876"/>
                  </a:lnTo>
                  <a:lnTo>
                    <a:pt x="1624012" y="986878"/>
                  </a:lnTo>
                  <a:lnTo>
                    <a:pt x="1617916" y="981582"/>
                  </a:lnTo>
                  <a:close/>
                </a:path>
                <a:path w="4996180" h="1032509">
                  <a:moveTo>
                    <a:pt x="1541843" y="986675"/>
                  </a:moveTo>
                  <a:lnTo>
                    <a:pt x="1527873" y="987627"/>
                  </a:lnTo>
                  <a:lnTo>
                    <a:pt x="1522539" y="993673"/>
                  </a:lnTo>
                  <a:lnTo>
                    <a:pt x="1523555" y="1007673"/>
                  </a:lnTo>
                  <a:lnTo>
                    <a:pt x="1529524" y="1012965"/>
                  </a:lnTo>
                  <a:lnTo>
                    <a:pt x="1543621" y="1012023"/>
                  </a:lnTo>
                  <a:lnTo>
                    <a:pt x="1548828" y="1005969"/>
                  </a:lnTo>
                  <a:lnTo>
                    <a:pt x="1548447" y="998970"/>
                  </a:lnTo>
                  <a:lnTo>
                    <a:pt x="1547939" y="991971"/>
                  </a:lnTo>
                  <a:lnTo>
                    <a:pt x="1541843" y="986675"/>
                  </a:lnTo>
                  <a:close/>
                </a:path>
                <a:path w="4996180" h="1032509">
                  <a:moveTo>
                    <a:pt x="1466024" y="991501"/>
                  </a:moveTo>
                  <a:lnTo>
                    <a:pt x="1451927" y="992250"/>
                  </a:lnTo>
                  <a:lnTo>
                    <a:pt x="1446593" y="998225"/>
                  </a:lnTo>
                  <a:lnTo>
                    <a:pt x="1447355" y="1012235"/>
                  </a:lnTo>
                  <a:lnTo>
                    <a:pt x="1453324" y="1017611"/>
                  </a:lnTo>
                  <a:lnTo>
                    <a:pt x="1467294" y="1016865"/>
                  </a:lnTo>
                  <a:lnTo>
                    <a:pt x="1472755" y="1010886"/>
                  </a:lnTo>
                  <a:lnTo>
                    <a:pt x="1471993" y="996878"/>
                  </a:lnTo>
                  <a:lnTo>
                    <a:pt x="1466024" y="991501"/>
                  </a:lnTo>
                  <a:close/>
                </a:path>
                <a:path w="4996180" h="1032509">
                  <a:moveTo>
                    <a:pt x="1389824" y="995527"/>
                  </a:moveTo>
                  <a:lnTo>
                    <a:pt x="1375854" y="996263"/>
                  </a:lnTo>
                  <a:lnTo>
                    <a:pt x="1370520" y="1002248"/>
                  </a:lnTo>
                  <a:lnTo>
                    <a:pt x="1370901" y="1009252"/>
                  </a:lnTo>
                  <a:lnTo>
                    <a:pt x="1371155" y="1016256"/>
                  </a:lnTo>
                  <a:lnTo>
                    <a:pt x="1377251" y="1021632"/>
                  </a:lnTo>
                  <a:lnTo>
                    <a:pt x="1391221" y="1020887"/>
                  </a:lnTo>
                  <a:lnTo>
                    <a:pt x="1396555" y="1014908"/>
                  </a:lnTo>
                  <a:lnTo>
                    <a:pt x="1396174" y="1007903"/>
                  </a:lnTo>
                  <a:lnTo>
                    <a:pt x="1395920" y="1000900"/>
                  </a:lnTo>
                  <a:lnTo>
                    <a:pt x="1389824" y="995527"/>
                  </a:lnTo>
                  <a:close/>
                </a:path>
                <a:path w="4996180" h="1032509">
                  <a:moveTo>
                    <a:pt x="1313878" y="998933"/>
                  </a:moveTo>
                  <a:lnTo>
                    <a:pt x="1299908" y="999470"/>
                  </a:lnTo>
                  <a:lnTo>
                    <a:pt x="1294447" y="1005369"/>
                  </a:lnTo>
                  <a:lnTo>
                    <a:pt x="1294955" y="1019387"/>
                  </a:lnTo>
                  <a:lnTo>
                    <a:pt x="1300797" y="1024852"/>
                  </a:lnTo>
                  <a:lnTo>
                    <a:pt x="1314894" y="1024314"/>
                  </a:lnTo>
                  <a:lnTo>
                    <a:pt x="1320355" y="1018416"/>
                  </a:lnTo>
                  <a:lnTo>
                    <a:pt x="1319847" y="1004398"/>
                  </a:lnTo>
                  <a:lnTo>
                    <a:pt x="1313878" y="998933"/>
                  </a:lnTo>
                  <a:close/>
                </a:path>
                <a:path w="4996180" h="1032509">
                  <a:moveTo>
                    <a:pt x="1237805" y="1001832"/>
                  </a:moveTo>
                  <a:lnTo>
                    <a:pt x="1223708" y="1002371"/>
                  </a:lnTo>
                  <a:lnTo>
                    <a:pt x="1218247" y="1008269"/>
                  </a:lnTo>
                  <a:lnTo>
                    <a:pt x="1218755" y="1022287"/>
                  </a:lnTo>
                  <a:lnTo>
                    <a:pt x="1224724" y="1027752"/>
                  </a:lnTo>
                  <a:lnTo>
                    <a:pt x="1238694" y="1027214"/>
                  </a:lnTo>
                  <a:lnTo>
                    <a:pt x="1244155" y="1021314"/>
                  </a:lnTo>
                  <a:lnTo>
                    <a:pt x="1243647" y="1007297"/>
                  </a:lnTo>
                  <a:lnTo>
                    <a:pt x="1237805" y="1001832"/>
                  </a:lnTo>
                  <a:close/>
                </a:path>
                <a:path w="4996180" h="1032509">
                  <a:moveTo>
                    <a:pt x="1161732" y="1003846"/>
                  </a:moveTo>
                  <a:lnTo>
                    <a:pt x="1147635" y="1004187"/>
                  </a:lnTo>
                  <a:lnTo>
                    <a:pt x="1142174" y="1010009"/>
                  </a:lnTo>
                  <a:lnTo>
                    <a:pt x="1142428" y="1024033"/>
                  </a:lnTo>
                  <a:lnTo>
                    <a:pt x="1148270" y="1029579"/>
                  </a:lnTo>
                  <a:lnTo>
                    <a:pt x="1162367" y="1029239"/>
                  </a:lnTo>
                  <a:lnTo>
                    <a:pt x="1167828" y="1023417"/>
                  </a:lnTo>
                  <a:lnTo>
                    <a:pt x="1167574" y="1009393"/>
                  </a:lnTo>
                  <a:lnTo>
                    <a:pt x="1161732" y="1003846"/>
                  </a:lnTo>
                  <a:close/>
                </a:path>
                <a:path w="4996180" h="1032509">
                  <a:moveTo>
                    <a:pt x="1085723" y="1005544"/>
                  </a:moveTo>
                  <a:lnTo>
                    <a:pt x="1071664" y="1005671"/>
                  </a:lnTo>
                  <a:lnTo>
                    <a:pt x="1066250" y="1011179"/>
                  </a:lnTo>
                  <a:lnTo>
                    <a:pt x="1066152" y="1025436"/>
                  </a:lnTo>
                  <a:lnTo>
                    <a:pt x="1071892" y="1031070"/>
                  </a:lnTo>
                  <a:lnTo>
                    <a:pt x="1085951" y="1030944"/>
                  </a:lnTo>
                  <a:lnTo>
                    <a:pt x="1091577" y="1025207"/>
                  </a:lnTo>
                  <a:lnTo>
                    <a:pt x="1091450" y="1011179"/>
                  </a:lnTo>
                  <a:lnTo>
                    <a:pt x="1085723" y="1005544"/>
                  </a:lnTo>
                  <a:close/>
                </a:path>
                <a:path w="4996180" h="1032509">
                  <a:moveTo>
                    <a:pt x="1009497" y="1006228"/>
                  </a:moveTo>
                  <a:lnTo>
                    <a:pt x="995438" y="1006353"/>
                  </a:lnTo>
                  <a:lnTo>
                    <a:pt x="990037" y="1011861"/>
                  </a:lnTo>
                  <a:lnTo>
                    <a:pt x="989939" y="1026118"/>
                  </a:lnTo>
                  <a:lnTo>
                    <a:pt x="995667" y="1031752"/>
                  </a:lnTo>
                  <a:lnTo>
                    <a:pt x="1009726" y="1031626"/>
                  </a:lnTo>
                  <a:lnTo>
                    <a:pt x="1015365" y="1025890"/>
                  </a:lnTo>
                  <a:lnTo>
                    <a:pt x="1015238" y="1011861"/>
                  </a:lnTo>
                  <a:lnTo>
                    <a:pt x="1009497" y="1006228"/>
                  </a:lnTo>
                  <a:close/>
                </a:path>
                <a:path w="4996180" h="1032509">
                  <a:moveTo>
                    <a:pt x="919416" y="1006472"/>
                  </a:moveTo>
                  <a:lnTo>
                    <a:pt x="913688" y="1012122"/>
                  </a:lnTo>
                  <a:lnTo>
                    <a:pt x="913599" y="1026149"/>
                  </a:lnTo>
                  <a:lnTo>
                    <a:pt x="919251" y="1031870"/>
                  </a:lnTo>
                  <a:lnTo>
                    <a:pt x="933310" y="1031958"/>
                  </a:lnTo>
                  <a:lnTo>
                    <a:pt x="939025" y="1026308"/>
                  </a:lnTo>
                  <a:lnTo>
                    <a:pt x="939114" y="1012281"/>
                  </a:lnTo>
                  <a:lnTo>
                    <a:pt x="933462" y="1006558"/>
                  </a:lnTo>
                  <a:lnTo>
                    <a:pt x="919416" y="1006472"/>
                  </a:lnTo>
                  <a:close/>
                </a:path>
                <a:path w="4996180" h="1032509">
                  <a:moveTo>
                    <a:pt x="843191" y="1005999"/>
                  </a:moveTo>
                  <a:lnTo>
                    <a:pt x="837463" y="1011649"/>
                  </a:lnTo>
                  <a:lnTo>
                    <a:pt x="837374" y="1025677"/>
                  </a:lnTo>
                  <a:lnTo>
                    <a:pt x="843026" y="1031398"/>
                  </a:lnTo>
                  <a:lnTo>
                    <a:pt x="857084" y="1031485"/>
                  </a:lnTo>
                  <a:lnTo>
                    <a:pt x="862799" y="1025835"/>
                  </a:lnTo>
                  <a:lnTo>
                    <a:pt x="862888" y="1011807"/>
                  </a:lnTo>
                  <a:lnTo>
                    <a:pt x="857237" y="1006085"/>
                  </a:lnTo>
                  <a:lnTo>
                    <a:pt x="843191" y="1005999"/>
                  </a:lnTo>
                  <a:close/>
                </a:path>
                <a:path w="4996180" h="1032509">
                  <a:moveTo>
                    <a:pt x="767181" y="1004711"/>
                  </a:moveTo>
                  <a:lnTo>
                    <a:pt x="761365" y="1010270"/>
                  </a:lnTo>
                  <a:lnTo>
                    <a:pt x="761060" y="1024295"/>
                  </a:lnTo>
                  <a:lnTo>
                    <a:pt x="766610" y="1030105"/>
                  </a:lnTo>
                  <a:lnTo>
                    <a:pt x="780669" y="1030416"/>
                  </a:lnTo>
                  <a:lnTo>
                    <a:pt x="786472" y="1024859"/>
                  </a:lnTo>
                  <a:lnTo>
                    <a:pt x="786790" y="1010834"/>
                  </a:lnTo>
                  <a:lnTo>
                    <a:pt x="781227" y="1005022"/>
                  </a:lnTo>
                  <a:lnTo>
                    <a:pt x="767181" y="1004711"/>
                  </a:lnTo>
                  <a:close/>
                </a:path>
                <a:path w="4996180" h="1032509">
                  <a:moveTo>
                    <a:pt x="690981" y="1003027"/>
                  </a:moveTo>
                  <a:lnTo>
                    <a:pt x="685165" y="1008585"/>
                  </a:lnTo>
                  <a:lnTo>
                    <a:pt x="684847" y="1022609"/>
                  </a:lnTo>
                  <a:lnTo>
                    <a:pt x="690410" y="1028421"/>
                  </a:lnTo>
                  <a:lnTo>
                    <a:pt x="704456" y="1028736"/>
                  </a:lnTo>
                  <a:lnTo>
                    <a:pt x="710272" y="1023178"/>
                  </a:lnTo>
                  <a:lnTo>
                    <a:pt x="710577" y="1009155"/>
                  </a:lnTo>
                  <a:lnTo>
                    <a:pt x="705027" y="1003342"/>
                  </a:lnTo>
                  <a:lnTo>
                    <a:pt x="690981" y="1003027"/>
                  </a:lnTo>
                  <a:close/>
                </a:path>
                <a:path w="4996180" h="1032509">
                  <a:moveTo>
                    <a:pt x="614997" y="1000350"/>
                  </a:moveTo>
                  <a:lnTo>
                    <a:pt x="609091" y="1005818"/>
                  </a:lnTo>
                  <a:lnTo>
                    <a:pt x="608571" y="1019835"/>
                  </a:lnTo>
                  <a:lnTo>
                    <a:pt x="614032" y="1025732"/>
                  </a:lnTo>
                  <a:lnTo>
                    <a:pt x="628078" y="1026263"/>
                  </a:lnTo>
                  <a:lnTo>
                    <a:pt x="633971" y="1020797"/>
                  </a:lnTo>
                  <a:lnTo>
                    <a:pt x="634504" y="1006779"/>
                  </a:lnTo>
                  <a:lnTo>
                    <a:pt x="629043" y="1000882"/>
                  </a:lnTo>
                  <a:lnTo>
                    <a:pt x="614997" y="1000350"/>
                  </a:lnTo>
                  <a:close/>
                </a:path>
                <a:path w="4996180" h="1032509">
                  <a:moveTo>
                    <a:pt x="538822" y="997510"/>
                  </a:moveTo>
                  <a:lnTo>
                    <a:pt x="532930" y="1002977"/>
                  </a:lnTo>
                  <a:lnTo>
                    <a:pt x="532396" y="1016994"/>
                  </a:lnTo>
                  <a:lnTo>
                    <a:pt x="537857" y="1022891"/>
                  </a:lnTo>
                  <a:lnTo>
                    <a:pt x="551903" y="1023424"/>
                  </a:lnTo>
                  <a:lnTo>
                    <a:pt x="557796" y="1017956"/>
                  </a:lnTo>
                  <a:lnTo>
                    <a:pt x="558330" y="1003938"/>
                  </a:lnTo>
                  <a:lnTo>
                    <a:pt x="552869" y="998041"/>
                  </a:lnTo>
                  <a:lnTo>
                    <a:pt x="538822" y="997510"/>
                  </a:lnTo>
                  <a:close/>
                </a:path>
                <a:path w="4996180" h="1032509">
                  <a:moveTo>
                    <a:pt x="462902" y="993457"/>
                  </a:moveTo>
                  <a:lnTo>
                    <a:pt x="456920" y="998834"/>
                  </a:lnTo>
                  <a:lnTo>
                    <a:pt x="456171" y="1012842"/>
                  </a:lnTo>
                  <a:lnTo>
                    <a:pt x="461543" y="1018822"/>
                  </a:lnTo>
                  <a:lnTo>
                    <a:pt x="475576" y="1019570"/>
                  </a:lnTo>
                  <a:lnTo>
                    <a:pt x="481558" y="1014194"/>
                  </a:lnTo>
                  <a:lnTo>
                    <a:pt x="482307" y="1000186"/>
                  </a:lnTo>
                  <a:lnTo>
                    <a:pt x="476935" y="994206"/>
                  </a:lnTo>
                  <a:lnTo>
                    <a:pt x="462902" y="993457"/>
                  </a:lnTo>
                  <a:close/>
                </a:path>
                <a:path w="4996180" h="1032509">
                  <a:moveTo>
                    <a:pt x="387007" y="989177"/>
                  </a:moveTo>
                  <a:lnTo>
                    <a:pt x="380936" y="994460"/>
                  </a:lnTo>
                  <a:lnTo>
                    <a:pt x="379958" y="1008450"/>
                  </a:lnTo>
                  <a:lnTo>
                    <a:pt x="385241" y="1014517"/>
                  </a:lnTo>
                  <a:lnTo>
                    <a:pt x="399262" y="1015490"/>
                  </a:lnTo>
                  <a:lnTo>
                    <a:pt x="405333" y="1010212"/>
                  </a:lnTo>
                  <a:lnTo>
                    <a:pt x="406298" y="996213"/>
                  </a:lnTo>
                  <a:lnTo>
                    <a:pt x="401015" y="990155"/>
                  </a:lnTo>
                  <a:lnTo>
                    <a:pt x="387007" y="989177"/>
                  </a:lnTo>
                  <a:close/>
                </a:path>
                <a:path w="4996180" h="1032509">
                  <a:moveTo>
                    <a:pt x="310959" y="983970"/>
                  </a:moveTo>
                  <a:lnTo>
                    <a:pt x="304888" y="989240"/>
                  </a:lnTo>
                  <a:lnTo>
                    <a:pt x="303910" y="1003237"/>
                  </a:lnTo>
                  <a:lnTo>
                    <a:pt x="309194" y="1009302"/>
                  </a:lnTo>
                  <a:lnTo>
                    <a:pt x="323215" y="1010276"/>
                  </a:lnTo>
                  <a:lnTo>
                    <a:pt x="329285" y="1004998"/>
                  </a:lnTo>
                  <a:lnTo>
                    <a:pt x="330250" y="991006"/>
                  </a:lnTo>
                  <a:lnTo>
                    <a:pt x="324980" y="984935"/>
                  </a:lnTo>
                  <a:lnTo>
                    <a:pt x="310959" y="983970"/>
                  </a:lnTo>
                  <a:close/>
                </a:path>
                <a:path w="4996180" h="1032509">
                  <a:moveTo>
                    <a:pt x="235140" y="978267"/>
                  </a:moveTo>
                  <a:lnTo>
                    <a:pt x="228993" y="983449"/>
                  </a:lnTo>
                  <a:lnTo>
                    <a:pt x="227812" y="997423"/>
                  </a:lnTo>
                  <a:lnTo>
                    <a:pt x="232994" y="1003570"/>
                  </a:lnTo>
                  <a:lnTo>
                    <a:pt x="246989" y="1004760"/>
                  </a:lnTo>
                  <a:lnTo>
                    <a:pt x="253136" y="999575"/>
                  </a:lnTo>
                  <a:lnTo>
                    <a:pt x="254330" y="985595"/>
                  </a:lnTo>
                  <a:lnTo>
                    <a:pt x="249148" y="979449"/>
                  </a:lnTo>
                  <a:lnTo>
                    <a:pt x="235140" y="978267"/>
                  </a:lnTo>
                  <a:close/>
                </a:path>
                <a:path w="4996180" h="1032509">
                  <a:moveTo>
                    <a:pt x="159181" y="971892"/>
                  </a:moveTo>
                  <a:lnTo>
                    <a:pt x="153035" y="977074"/>
                  </a:lnTo>
                  <a:lnTo>
                    <a:pt x="151853" y="991056"/>
                  </a:lnTo>
                  <a:lnTo>
                    <a:pt x="157035" y="997198"/>
                  </a:lnTo>
                  <a:lnTo>
                    <a:pt x="171030" y="998385"/>
                  </a:lnTo>
                  <a:lnTo>
                    <a:pt x="177177" y="993203"/>
                  </a:lnTo>
                  <a:lnTo>
                    <a:pt x="178371" y="979220"/>
                  </a:lnTo>
                  <a:lnTo>
                    <a:pt x="173189" y="973073"/>
                  </a:lnTo>
                  <a:lnTo>
                    <a:pt x="159181" y="971892"/>
                  </a:lnTo>
                  <a:close/>
                </a:path>
                <a:path w="4996180" h="1032509">
                  <a:moveTo>
                    <a:pt x="83489" y="964805"/>
                  </a:moveTo>
                  <a:lnTo>
                    <a:pt x="77254" y="969898"/>
                  </a:lnTo>
                  <a:lnTo>
                    <a:pt x="75857" y="983855"/>
                  </a:lnTo>
                  <a:lnTo>
                    <a:pt x="80949" y="990078"/>
                  </a:lnTo>
                  <a:lnTo>
                    <a:pt x="94932" y="991475"/>
                  </a:lnTo>
                  <a:lnTo>
                    <a:pt x="101155" y="986395"/>
                  </a:lnTo>
                  <a:lnTo>
                    <a:pt x="102552" y="972438"/>
                  </a:lnTo>
                  <a:lnTo>
                    <a:pt x="97472" y="966202"/>
                  </a:lnTo>
                  <a:lnTo>
                    <a:pt x="83489" y="964805"/>
                  </a:lnTo>
                  <a:close/>
                </a:path>
                <a:path w="4996180" h="1032509">
                  <a:moveTo>
                    <a:pt x="7632" y="957262"/>
                  </a:moveTo>
                  <a:lnTo>
                    <a:pt x="1409" y="962354"/>
                  </a:lnTo>
                  <a:lnTo>
                    <a:pt x="0" y="976312"/>
                  </a:lnTo>
                  <a:lnTo>
                    <a:pt x="5092" y="982535"/>
                  </a:lnTo>
                  <a:lnTo>
                    <a:pt x="19075" y="983944"/>
                  </a:lnTo>
                  <a:lnTo>
                    <a:pt x="25298" y="978852"/>
                  </a:lnTo>
                  <a:lnTo>
                    <a:pt x="26708" y="964894"/>
                  </a:lnTo>
                  <a:lnTo>
                    <a:pt x="21615" y="958671"/>
                  </a:lnTo>
                  <a:lnTo>
                    <a:pt x="7632" y="957262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35176" y="3430904"/>
            <a:ext cx="296481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71780" algn="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517E"/>
                </a:solidFill>
                <a:latin typeface="Arial"/>
                <a:cs typeface="Arial"/>
              </a:rPr>
              <a:t>КОНТЕНТ</a:t>
            </a:r>
            <a:endParaRPr sz="2400">
              <a:latin typeface="Arial"/>
              <a:cs typeface="Arial"/>
            </a:endParaRPr>
          </a:p>
          <a:p>
            <a:pPr marL="342900" marR="355600" indent="-342900" algn="r">
              <a:lnSpc>
                <a:spcPct val="100000"/>
              </a:lnSpc>
              <a:buFont typeface="Courier New"/>
              <a:buChar char="o"/>
              <a:tabLst>
                <a:tab pos="342900" algn="l"/>
              </a:tabLst>
            </a:pPr>
            <a:r>
              <a:rPr sz="2400" dirty="0">
                <a:solidFill>
                  <a:srgbClr val="00517E"/>
                </a:solidFill>
                <a:latin typeface="Arial"/>
                <a:cs typeface="Arial"/>
              </a:rPr>
              <a:t>ЭКСПО</a:t>
            </a:r>
            <a:r>
              <a:rPr sz="2400" spc="-114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517E"/>
                </a:solidFill>
                <a:latin typeface="Arial"/>
                <a:cs typeface="Arial"/>
              </a:rPr>
              <a:t>контент</a:t>
            </a:r>
            <a:endParaRPr sz="2400">
              <a:latin typeface="Arial"/>
              <a:cs typeface="Arial"/>
            </a:endParaRPr>
          </a:p>
          <a:p>
            <a:pPr marL="354965" marR="6350" indent="-342900">
              <a:lnSpc>
                <a:spcPct val="100000"/>
              </a:lnSpc>
              <a:buFont typeface="Courier New"/>
              <a:buChar char="o"/>
              <a:tabLst>
                <a:tab pos="355600" algn="l"/>
              </a:tabLst>
            </a:pPr>
            <a:r>
              <a:rPr sz="2400" dirty="0">
                <a:solidFill>
                  <a:srgbClr val="00517E"/>
                </a:solidFill>
                <a:latin typeface="Arial"/>
                <a:cs typeface="Arial"/>
              </a:rPr>
              <a:t>О</a:t>
            </a:r>
            <a:r>
              <a:rPr sz="2400" spc="5" dirty="0">
                <a:solidFill>
                  <a:srgbClr val="00517E"/>
                </a:solidFill>
                <a:latin typeface="Arial"/>
                <a:cs typeface="Arial"/>
              </a:rPr>
              <a:t>б</a:t>
            </a:r>
            <a:r>
              <a:rPr sz="2400" spc="-5" dirty="0">
                <a:solidFill>
                  <a:srgbClr val="00517E"/>
                </a:solidFill>
                <a:latin typeface="Arial"/>
                <a:cs typeface="Arial"/>
              </a:rPr>
              <a:t>разов</a:t>
            </a:r>
            <a:r>
              <a:rPr sz="2400" spc="-10" dirty="0">
                <a:solidFill>
                  <a:srgbClr val="00517E"/>
                </a:solidFill>
                <a:latin typeface="Arial"/>
                <a:cs typeface="Arial"/>
              </a:rPr>
              <a:t>а</a:t>
            </a:r>
            <a:r>
              <a:rPr sz="2400" dirty="0">
                <a:solidFill>
                  <a:srgbClr val="00517E"/>
                </a:solidFill>
                <a:latin typeface="Arial"/>
                <a:cs typeface="Arial"/>
              </a:rPr>
              <a:t>тель</a:t>
            </a:r>
            <a:r>
              <a:rPr sz="2400" spc="-10" dirty="0">
                <a:solidFill>
                  <a:srgbClr val="00517E"/>
                </a:solidFill>
                <a:latin typeface="Arial"/>
                <a:cs typeface="Arial"/>
              </a:rPr>
              <a:t>н</a:t>
            </a:r>
            <a:r>
              <a:rPr sz="2400" dirty="0">
                <a:solidFill>
                  <a:srgbClr val="00517E"/>
                </a:solidFill>
                <a:latin typeface="Arial"/>
                <a:cs typeface="Arial"/>
              </a:rPr>
              <a:t>ый  контент</a:t>
            </a:r>
            <a:endParaRPr sz="24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buFont typeface="Courier New"/>
              <a:buChar char="o"/>
              <a:tabLst>
                <a:tab pos="355600" algn="l"/>
              </a:tabLst>
            </a:pPr>
            <a:r>
              <a:rPr sz="2400" dirty="0">
                <a:solidFill>
                  <a:srgbClr val="00517E"/>
                </a:solidFill>
                <a:latin typeface="Arial"/>
                <a:cs typeface="Arial"/>
              </a:rPr>
              <a:t>Информац</a:t>
            </a:r>
            <a:r>
              <a:rPr sz="2400" spc="5" dirty="0">
                <a:solidFill>
                  <a:srgbClr val="00517E"/>
                </a:solidFill>
                <a:latin typeface="Arial"/>
                <a:cs typeface="Arial"/>
              </a:rPr>
              <a:t>и</a:t>
            </a:r>
            <a:r>
              <a:rPr sz="2400" spc="-5" dirty="0">
                <a:solidFill>
                  <a:srgbClr val="00517E"/>
                </a:solidFill>
                <a:latin typeface="Arial"/>
                <a:cs typeface="Arial"/>
              </a:rPr>
              <a:t>о</a:t>
            </a:r>
            <a:r>
              <a:rPr sz="2400" spc="-10" dirty="0">
                <a:solidFill>
                  <a:srgbClr val="00517E"/>
                </a:solidFill>
                <a:latin typeface="Arial"/>
                <a:cs typeface="Arial"/>
              </a:rPr>
              <a:t>н</a:t>
            </a:r>
            <a:r>
              <a:rPr sz="2400" spc="-5" dirty="0">
                <a:solidFill>
                  <a:srgbClr val="00517E"/>
                </a:solidFill>
                <a:latin typeface="Arial"/>
                <a:cs typeface="Arial"/>
              </a:rPr>
              <a:t>ный  </a:t>
            </a:r>
            <a:r>
              <a:rPr sz="2400" dirty="0">
                <a:solidFill>
                  <a:srgbClr val="00517E"/>
                </a:solidFill>
                <a:latin typeface="Arial"/>
                <a:cs typeface="Arial"/>
              </a:rPr>
              <a:t>контент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68265" y="3460496"/>
            <a:ext cx="342519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820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517E"/>
                </a:solidFill>
                <a:latin typeface="Arial"/>
                <a:cs typeface="Arial"/>
              </a:rPr>
              <a:t>ПРОФПРОБЫ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Courier New"/>
              <a:buChar char="o"/>
              <a:tabLst>
                <a:tab pos="355600" algn="l"/>
              </a:tabLst>
            </a:pPr>
            <a:r>
              <a:rPr sz="2400" spc="-5" dirty="0">
                <a:solidFill>
                  <a:srgbClr val="00517E"/>
                </a:solidFill>
                <a:latin typeface="Arial"/>
                <a:cs typeface="Arial"/>
              </a:rPr>
              <a:t>Начинающего</a:t>
            </a:r>
            <a:r>
              <a:rPr sz="2400" spc="-50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517E"/>
                </a:solidFill>
                <a:latin typeface="Arial"/>
                <a:cs typeface="Arial"/>
              </a:rPr>
              <a:t>уровня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Courier New"/>
              <a:buChar char="o"/>
              <a:tabLst>
                <a:tab pos="355600" algn="l"/>
              </a:tabLst>
            </a:pPr>
            <a:r>
              <a:rPr sz="2400" dirty="0">
                <a:solidFill>
                  <a:srgbClr val="00517E"/>
                </a:solidFill>
                <a:latin typeface="Arial"/>
                <a:cs typeface="Arial"/>
              </a:rPr>
              <a:t>Продвинутого</a:t>
            </a:r>
            <a:r>
              <a:rPr sz="2400" spc="-95" dirty="0">
                <a:solidFill>
                  <a:srgbClr val="00517E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517E"/>
                </a:solidFill>
                <a:latin typeface="Arial"/>
                <a:cs typeface="Arial"/>
              </a:rPr>
              <a:t>уровня</a:t>
            </a:r>
            <a:endParaRPr sz="2400">
              <a:latin typeface="Arial"/>
              <a:cs typeface="Arial"/>
            </a:endParaRPr>
          </a:p>
          <a:p>
            <a:pPr marL="355600" marR="145415" indent="-342900">
              <a:lnSpc>
                <a:spcPct val="100000"/>
              </a:lnSpc>
              <a:buFont typeface="Courier New"/>
              <a:buChar char="o"/>
              <a:tabLst>
                <a:tab pos="355600" algn="l"/>
              </a:tabLst>
            </a:pPr>
            <a:r>
              <a:rPr sz="2400" dirty="0">
                <a:solidFill>
                  <a:srgbClr val="00517E"/>
                </a:solidFill>
                <a:latin typeface="Arial"/>
                <a:cs typeface="Arial"/>
              </a:rPr>
              <a:t>Профессиональ</a:t>
            </a:r>
            <a:r>
              <a:rPr sz="2400" spc="-10" dirty="0">
                <a:solidFill>
                  <a:srgbClr val="00517E"/>
                </a:solidFill>
                <a:latin typeface="Arial"/>
                <a:cs typeface="Arial"/>
              </a:rPr>
              <a:t>н</a:t>
            </a:r>
            <a:r>
              <a:rPr sz="2400" spc="-5" dirty="0">
                <a:solidFill>
                  <a:srgbClr val="00517E"/>
                </a:solidFill>
                <a:latin typeface="Arial"/>
                <a:cs typeface="Arial"/>
              </a:rPr>
              <a:t>ого  уровня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58531" y="2994278"/>
            <a:ext cx="662940" cy="649605"/>
          </a:xfrm>
          <a:custGeom>
            <a:avLst/>
            <a:gdLst/>
            <a:ahLst/>
            <a:cxnLst/>
            <a:rect l="l" t="t" r="r" b="b"/>
            <a:pathLst>
              <a:path w="662939" h="649604">
                <a:moveTo>
                  <a:pt x="263563" y="112128"/>
                </a:moveTo>
                <a:lnTo>
                  <a:pt x="0" y="112128"/>
                </a:lnTo>
                <a:lnTo>
                  <a:pt x="0" y="375920"/>
                </a:lnTo>
                <a:lnTo>
                  <a:pt x="103543" y="375920"/>
                </a:lnTo>
                <a:lnTo>
                  <a:pt x="95605" y="383476"/>
                </a:lnTo>
                <a:lnTo>
                  <a:pt x="89687" y="392531"/>
                </a:lnTo>
                <a:lnTo>
                  <a:pt x="85991" y="402704"/>
                </a:lnTo>
                <a:lnTo>
                  <a:pt x="84709" y="413600"/>
                </a:lnTo>
                <a:lnTo>
                  <a:pt x="88417" y="431939"/>
                </a:lnTo>
                <a:lnTo>
                  <a:pt x="98501" y="446913"/>
                </a:lnTo>
                <a:lnTo>
                  <a:pt x="113461" y="457009"/>
                </a:lnTo>
                <a:lnTo>
                  <a:pt x="131775" y="460705"/>
                </a:lnTo>
                <a:lnTo>
                  <a:pt x="150101" y="457009"/>
                </a:lnTo>
                <a:lnTo>
                  <a:pt x="165061" y="446913"/>
                </a:lnTo>
                <a:lnTo>
                  <a:pt x="175145" y="431939"/>
                </a:lnTo>
                <a:lnTo>
                  <a:pt x="178841" y="413600"/>
                </a:lnTo>
                <a:lnTo>
                  <a:pt x="177571" y="402704"/>
                </a:lnTo>
                <a:lnTo>
                  <a:pt x="173875" y="392531"/>
                </a:lnTo>
                <a:lnTo>
                  <a:pt x="167957" y="383476"/>
                </a:lnTo>
                <a:lnTo>
                  <a:pt x="160020" y="375920"/>
                </a:lnTo>
                <a:lnTo>
                  <a:pt x="263563" y="375920"/>
                </a:lnTo>
                <a:lnTo>
                  <a:pt x="263563" y="279069"/>
                </a:lnTo>
                <a:lnTo>
                  <a:pt x="246608" y="289763"/>
                </a:lnTo>
                <a:lnTo>
                  <a:pt x="227558" y="293319"/>
                </a:lnTo>
                <a:lnTo>
                  <a:pt x="208495" y="289763"/>
                </a:lnTo>
                <a:lnTo>
                  <a:pt x="191554" y="279069"/>
                </a:lnTo>
                <a:lnTo>
                  <a:pt x="180759" y="263207"/>
                </a:lnTo>
                <a:lnTo>
                  <a:pt x="176999" y="245059"/>
                </a:lnTo>
                <a:lnTo>
                  <a:pt x="180327" y="226834"/>
                </a:lnTo>
                <a:lnTo>
                  <a:pt x="191287" y="210172"/>
                </a:lnTo>
                <a:lnTo>
                  <a:pt x="208495" y="199224"/>
                </a:lnTo>
                <a:lnTo>
                  <a:pt x="227558" y="195656"/>
                </a:lnTo>
                <a:lnTo>
                  <a:pt x="246608" y="199224"/>
                </a:lnTo>
                <a:lnTo>
                  <a:pt x="263563" y="209918"/>
                </a:lnTo>
                <a:lnTo>
                  <a:pt x="263563" y="112128"/>
                </a:lnTo>
                <a:close/>
              </a:path>
              <a:path w="662939" h="649604">
                <a:moveTo>
                  <a:pt x="348602" y="520560"/>
                </a:moveTo>
                <a:lnTo>
                  <a:pt x="346367" y="501992"/>
                </a:lnTo>
                <a:lnTo>
                  <a:pt x="337096" y="485749"/>
                </a:lnTo>
                <a:lnTo>
                  <a:pt x="322821" y="474700"/>
                </a:lnTo>
                <a:lnTo>
                  <a:pt x="305447" y="469823"/>
                </a:lnTo>
                <a:lnTo>
                  <a:pt x="286893" y="472071"/>
                </a:lnTo>
                <a:lnTo>
                  <a:pt x="280111" y="474929"/>
                </a:lnTo>
                <a:lnTo>
                  <a:pt x="273888" y="478777"/>
                </a:lnTo>
                <a:lnTo>
                  <a:pt x="268325" y="483552"/>
                </a:lnTo>
                <a:lnTo>
                  <a:pt x="263563" y="489153"/>
                </a:lnTo>
                <a:lnTo>
                  <a:pt x="263563" y="404368"/>
                </a:lnTo>
                <a:lnTo>
                  <a:pt x="206425" y="404368"/>
                </a:lnTo>
                <a:lnTo>
                  <a:pt x="207086" y="413791"/>
                </a:lnTo>
                <a:lnTo>
                  <a:pt x="201168" y="443128"/>
                </a:lnTo>
                <a:lnTo>
                  <a:pt x="185026" y="467080"/>
                </a:lnTo>
                <a:lnTo>
                  <a:pt x="161086" y="483235"/>
                </a:lnTo>
                <a:lnTo>
                  <a:pt x="131775" y="489153"/>
                </a:lnTo>
                <a:lnTo>
                  <a:pt x="102463" y="483235"/>
                </a:lnTo>
                <a:lnTo>
                  <a:pt x="78524" y="467080"/>
                </a:lnTo>
                <a:lnTo>
                  <a:pt x="62395" y="443128"/>
                </a:lnTo>
                <a:lnTo>
                  <a:pt x="56476" y="413791"/>
                </a:lnTo>
                <a:lnTo>
                  <a:pt x="57137" y="404368"/>
                </a:lnTo>
                <a:lnTo>
                  <a:pt x="0" y="404368"/>
                </a:lnTo>
                <a:lnTo>
                  <a:pt x="0" y="649312"/>
                </a:lnTo>
                <a:lnTo>
                  <a:pt x="263563" y="649312"/>
                </a:lnTo>
                <a:lnTo>
                  <a:pt x="263563" y="545680"/>
                </a:lnTo>
                <a:lnTo>
                  <a:pt x="268732" y="552564"/>
                </a:lnTo>
                <a:lnTo>
                  <a:pt x="277876" y="559308"/>
                </a:lnTo>
                <a:lnTo>
                  <a:pt x="288264" y="563448"/>
                </a:lnTo>
                <a:lnTo>
                  <a:pt x="299364" y="564857"/>
                </a:lnTo>
                <a:lnTo>
                  <a:pt x="312229" y="563397"/>
                </a:lnTo>
                <a:lnTo>
                  <a:pt x="316458" y="561517"/>
                </a:lnTo>
                <a:lnTo>
                  <a:pt x="332689" y="552234"/>
                </a:lnTo>
                <a:lnTo>
                  <a:pt x="343725" y="537946"/>
                </a:lnTo>
                <a:lnTo>
                  <a:pt x="348602" y="520560"/>
                </a:lnTo>
                <a:close/>
              </a:path>
              <a:path w="662939" h="649604">
                <a:moveTo>
                  <a:pt x="536536" y="404177"/>
                </a:moveTo>
                <a:lnTo>
                  <a:pt x="432993" y="404177"/>
                </a:lnTo>
                <a:lnTo>
                  <a:pt x="439864" y="398907"/>
                </a:lnTo>
                <a:lnTo>
                  <a:pt x="447065" y="388708"/>
                </a:lnTo>
                <a:lnTo>
                  <a:pt x="451231" y="377151"/>
                </a:lnTo>
                <a:lnTo>
                  <a:pt x="452196" y="364909"/>
                </a:lnTo>
                <a:lnTo>
                  <a:pt x="449846" y="351231"/>
                </a:lnTo>
                <a:lnTo>
                  <a:pt x="440194" y="335216"/>
                </a:lnTo>
                <a:lnTo>
                  <a:pt x="425665" y="324510"/>
                </a:lnTo>
                <a:lnTo>
                  <a:pt x="408178" y="320040"/>
                </a:lnTo>
                <a:lnTo>
                  <a:pt x="389686" y="322732"/>
                </a:lnTo>
                <a:lnTo>
                  <a:pt x="373684" y="332384"/>
                </a:lnTo>
                <a:lnTo>
                  <a:pt x="362991" y="346925"/>
                </a:lnTo>
                <a:lnTo>
                  <a:pt x="358521" y="364426"/>
                </a:lnTo>
                <a:lnTo>
                  <a:pt x="361200" y="382943"/>
                </a:lnTo>
                <a:lnTo>
                  <a:pt x="363880" y="389026"/>
                </a:lnTo>
                <a:lnTo>
                  <a:pt x="367360" y="394639"/>
                </a:lnTo>
                <a:lnTo>
                  <a:pt x="371589" y="399719"/>
                </a:lnTo>
                <a:lnTo>
                  <a:pt x="376516" y="404177"/>
                </a:lnTo>
                <a:lnTo>
                  <a:pt x="291795" y="404177"/>
                </a:lnTo>
                <a:lnTo>
                  <a:pt x="291795" y="442810"/>
                </a:lnTo>
                <a:lnTo>
                  <a:pt x="301205" y="442239"/>
                </a:lnTo>
                <a:lnTo>
                  <a:pt x="330517" y="448170"/>
                </a:lnTo>
                <a:lnTo>
                  <a:pt x="354457" y="464312"/>
                </a:lnTo>
                <a:lnTo>
                  <a:pt x="370598" y="488276"/>
                </a:lnTo>
                <a:lnTo>
                  <a:pt x="376516" y="517613"/>
                </a:lnTo>
                <a:lnTo>
                  <a:pt x="370598" y="546950"/>
                </a:lnTo>
                <a:lnTo>
                  <a:pt x="354457" y="570903"/>
                </a:lnTo>
                <a:lnTo>
                  <a:pt x="330517" y="587057"/>
                </a:lnTo>
                <a:lnTo>
                  <a:pt x="301205" y="592975"/>
                </a:lnTo>
                <a:lnTo>
                  <a:pt x="291795" y="592315"/>
                </a:lnTo>
                <a:lnTo>
                  <a:pt x="291795" y="649135"/>
                </a:lnTo>
                <a:lnTo>
                  <a:pt x="536536" y="649135"/>
                </a:lnTo>
                <a:lnTo>
                  <a:pt x="536536" y="404177"/>
                </a:lnTo>
                <a:close/>
              </a:path>
              <a:path w="662939" h="649604">
                <a:moveTo>
                  <a:pt x="662444" y="94234"/>
                </a:moveTo>
                <a:lnTo>
                  <a:pt x="661543" y="93853"/>
                </a:lnTo>
                <a:lnTo>
                  <a:pt x="434314" y="0"/>
                </a:lnTo>
                <a:lnTo>
                  <a:pt x="398818" y="87350"/>
                </a:lnTo>
                <a:lnTo>
                  <a:pt x="396087" y="93853"/>
                </a:lnTo>
                <a:lnTo>
                  <a:pt x="395338" y="90843"/>
                </a:lnTo>
                <a:lnTo>
                  <a:pt x="384505" y="74752"/>
                </a:lnTo>
                <a:lnTo>
                  <a:pt x="368896" y="64401"/>
                </a:lnTo>
                <a:lnTo>
                  <a:pt x="350558" y="60655"/>
                </a:lnTo>
                <a:lnTo>
                  <a:pt x="331520" y="64363"/>
                </a:lnTo>
                <a:lnTo>
                  <a:pt x="303796" y="107403"/>
                </a:lnTo>
                <a:lnTo>
                  <a:pt x="308597" y="125476"/>
                </a:lnTo>
                <a:lnTo>
                  <a:pt x="319824" y="140436"/>
                </a:lnTo>
                <a:lnTo>
                  <a:pt x="336499" y="150279"/>
                </a:lnTo>
                <a:lnTo>
                  <a:pt x="345122" y="152412"/>
                </a:lnTo>
                <a:lnTo>
                  <a:pt x="353923" y="152946"/>
                </a:lnTo>
                <a:lnTo>
                  <a:pt x="362673" y="151892"/>
                </a:lnTo>
                <a:lnTo>
                  <a:pt x="371144" y="149250"/>
                </a:lnTo>
                <a:lnTo>
                  <a:pt x="374167" y="148018"/>
                </a:lnTo>
                <a:lnTo>
                  <a:pt x="372351" y="152412"/>
                </a:lnTo>
                <a:lnTo>
                  <a:pt x="340271" y="227342"/>
                </a:lnTo>
                <a:lnTo>
                  <a:pt x="393268" y="249301"/>
                </a:lnTo>
                <a:lnTo>
                  <a:pt x="399554" y="225031"/>
                </a:lnTo>
                <a:lnTo>
                  <a:pt x="414147" y="205740"/>
                </a:lnTo>
                <a:lnTo>
                  <a:pt x="434886" y="193319"/>
                </a:lnTo>
                <a:lnTo>
                  <a:pt x="459676" y="189699"/>
                </a:lnTo>
                <a:lnTo>
                  <a:pt x="477151" y="193179"/>
                </a:lnTo>
                <a:lnTo>
                  <a:pt x="492696" y="201218"/>
                </a:lnTo>
                <a:lnTo>
                  <a:pt x="505434" y="213220"/>
                </a:lnTo>
                <a:lnTo>
                  <a:pt x="514515" y="228574"/>
                </a:lnTo>
                <a:lnTo>
                  <a:pt x="518795" y="245846"/>
                </a:lnTo>
                <a:lnTo>
                  <a:pt x="518274" y="263321"/>
                </a:lnTo>
                <a:lnTo>
                  <a:pt x="513130" y="280022"/>
                </a:lnTo>
                <a:lnTo>
                  <a:pt x="503491" y="294995"/>
                </a:lnTo>
                <a:lnTo>
                  <a:pt x="568439" y="321932"/>
                </a:lnTo>
                <a:lnTo>
                  <a:pt x="623036" y="189699"/>
                </a:lnTo>
                <a:lnTo>
                  <a:pt x="640245" y="148018"/>
                </a:lnTo>
                <a:lnTo>
                  <a:pt x="662444" y="942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297696" y="3046323"/>
            <a:ext cx="558165" cy="661670"/>
            <a:chOff x="5297696" y="3046323"/>
            <a:chExt cx="558165" cy="66167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4821" y="3160747"/>
              <a:ext cx="68922" cy="689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1438" y="3327452"/>
              <a:ext cx="68922" cy="6898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97696" y="3046323"/>
              <a:ext cx="558165" cy="661670"/>
            </a:xfrm>
            <a:custGeom>
              <a:avLst/>
              <a:gdLst/>
              <a:ahLst/>
              <a:cxnLst/>
              <a:rect l="l" t="t" r="r" b="b"/>
              <a:pathLst>
                <a:path w="558164" h="661670">
                  <a:moveTo>
                    <a:pt x="272616" y="0"/>
                  </a:moveTo>
                  <a:lnTo>
                    <a:pt x="220504" y="0"/>
                  </a:lnTo>
                  <a:lnTo>
                    <a:pt x="169259" y="11037"/>
                  </a:lnTo>
                  <a:lnTo>
                    <a:pt x="120613" y="33111"/>
                  </a:lnTo>
                  <a:lnTo>
                    <a:pt x="77822" y="65164"/>
                  </a:lnTo>
                  <a:lnTo>
                    <a:pt x="43539" y="105019"/>
                  </a:lnTo>
                  <a:lnTo>
                    <a:pt x="18589" y="151022"/>
                  </a:lnTo>
                  <a:lnTo>
                    <a:pt x="3800" y="201517"/>
                  </a:lnTo>
                  <a:lnTo>
                    <a:pt x="0" y="254850"/>
                  </a:lnTo>
                  <a:lnTo>
                    <a:pt x="4161" y="300903"/>
                  </a:lnTo>
                  <a:lnTo>
                    <a:pt x="16357" y="344788"/>
                  </a:lnTo>
                  <a:lnTo>
                    <a:pt x="36154" y="385520"/>
                  </a:lnTo>
                  <a:lnTo>
                    <a:pt x="63119" y="422113"/>
                  </a:lnTo>
                  <a:lnTo>
                    <a:pt x="96819" y="453582"/>
                  </a:lnTo>
                  <a:lnTo>
                    <a:pt x="96819" y="661347"/>
                  </a:lnTo>
                  <a:lnTo>
                    <a:pt x="356097" y="661347"/>
                  </a:lnTo>
                  <a:lnTo>
                    <a:pt x="356097" y="562802"/>
                  </a:lnTo>
                  <a:lnTo>
                    <a:pt x="396302" y="562802"/>
                  </a:lnTo>
                  <a:lnTo>
                    <a:pt x="433840" y="555206"/>
                  </a:lnTo>
                  <a:lnTo>
                    <a:pt x="477198" y="518880"/>
                  </a:lnTo>
                  <a:lnTo>
                    <a:pt x="493121" y="464257"/>
                  </a:lnTo>
                  <a:lnTo>
                    <a:pt x="493121" y="414985"/>
                  </a:lnTo>
                  <a:lnTo>
                    <a:pt x="529223" y="414985"/>
                  </a:lnTo>
                  <a:lnTo>
                    <a:pt x="535642" y="412521"/>
                  </a:lnTo>
                  <a:lnTo>
                    <a:pt x="156715" y="412521"/>
                  </a:lnTo>
                  <a:lnTo>
                    <a:pt x="146869" y="391991"/>
                  </a:lnTo>
                  <a:lnTo>
                    <a:pt x="143587" y="391170"/>
                  </a:lnTo>
                  <a:lnTo>
                    <a:pt x="107485" y="391170"/>
                  </a:lnTo>
                  <a:lnTo>
                    <a:pt x="91075" y="374746"/>
                  </a:lnTo>
                  <a:lnTo>
                    <a:pt x="98460" y="353394"/>
                  </a:lnTo>
                  <a:lnTo>
                    <a:pt x="95178" y="347646"/>
                  </a:lnTo>
                  <a:lnTo>
                    <a:pt x="92716" y="341898"/>
                  </a:lnTo>
                  <a:lnTo>
                    <a:pt x="91075" y="335328"/>
                  </a:lnTo>
                  <a:lnTo>
                    <a:pt x="70563" y="325473"/>
                  </a:lnTo>
                  <a:lnTo>
                    <a:pt x="70563" y="302480"/>
                  </a:lnTo>
                  <a:lnTo>
                    <a:pt x="91075" y="292625"/>
                  </a:lnTo>
                  <a:lnTo>
                    <a:pt x="92716" y="286056"/>
                  </a:lnTo>
                  <a:lnTo>
                    <a:pt x="95178" y="280307"/>
                  </a:lnTo>
                  <a:lnTo>
                    <a:pt x="98460" y="274559"/>
                  </a:lnTo>
                  <a:lnTo>
                    <a:pt x="91075" y="253207"/>
                  </a:lnTo>
                  <a:lnTo>
                    <a:pt x="107485" y="236783"/>
                  </a:lnTo>
                  <a:lnTo>
                    <a:pt x="146869" y="236783"/>
                  </a:lnTo>
                  <a:lnTo>
                    <a:pt x="156715" y="216253"/>
                  </a:lnTo>
                  <a:lnTo>
                    <a:pt x="201022" y="216253"/>
                  </a:lnTo>
                  <a:lnTo>
                    <a:pt x="193638" y="208862"/>
                  </a:lnTo>
                  <a:lnTo>
                    <a:pt x="201022" y="187511"/>
                  </a:lnTo>
                  <a:lnTo>
                    <a:pt x="197740" y="181762"/>
                  </a:lnTo>
                  <a:lnTo>
                    <a:pt x="195279" y="176014"/>
                  </a:lnTo>
                  <a:lnTo>
                    <a:pt x="193638" y="169444"/>
                  </a:lnTo>
                  <a:lnTo>
                    <a:pt x="173125" y="159590"/>
                  </a:lnTo>
                  <a:lnTo>
                    <a:pt x="173125" y="136596"/>
                  </a:lnTo>
                  <a:lnTo>
                    <a:pt x="193638" y="126742"/>
                  </a:lnTo>
                  <a:lnTo>
                    <a:pt x="195279" y="120172"/>
                  </a:lnTo>
                  <a:lnTo>
                    <a:pt x="197740" y="114424"/>
                  </a:lnTo>
                  <a:lnTo>
                    <a:pt x="201022" y="108675"/>
                  </a:lnTo>
                  <a:lnTo>
                    <a:pt x="194458" y="87324"/>
                  </a:lnTo>
                  <a:lnTo>
                    <a:pt x="210868" y="70900"/>
                  </a:lnTo>
                  <a:lnTo>
                    <a:pt x="250252" y="70900"/>
                  </a:lnTo>
                  <a:lnTo>
                    <a:pt x="260098" y="50356"/>
                  </a:lnTo>
                  <a:lnTo>
                    <a:pt x="395305" y="50356"/>
                  </a:lnTo>
                  <a:lnTo>
                    <a:pt x="372507" y="33111"/>
                  </a:lnTo>
                  <a:lnTo>
                    <a:pt x="323861" y="11037"/>
                  </a:lnTo>
                  <a:lnTo>
                    <a:pt x="272616" y="0"/>
                  </a:lnTo>
                  <a:close/>
                </a:path>
                <a:path w="558164" h="661670">
                  <a:moveTo>
                    <a:pt x="206766" y="385422"/>
                  </a:moveTo>
                  <a:lnTo>
                    <a:pt x="201022" y="388706"/>
                  </a:lnTo>
                  <a:lnTo>
                    <a:pt x="195279" y="391170"/>
                  </a:lnTo>
                  <a:lnTo>
                    <a:pt x="188715" y="392812"/>
                  </a:lnTo>
                  <a:lnTo>
                    <a:pt x="179689" y="412521"/>
                  </a:lnTo>
                  <a:lnTo>
                    <a:pt x="535642" y="412521"/>
                  </a:lnTo>
                  <a:lnTo>
                    <a:pt x="544199" y="409236"/>
                  </a:lnTo>
                  <a:lnTo>
                    <a:pt x="554869" y="396713"/>
                  </a:lnTo>
                  <a:lnTo>
                    <a:pt x="555522" y="392812"/>
                  </a:lnTo>
                  <a:lnTo>
                    <a:pt x="228099" y="392812"/>
                  </a:lnTo>
                  <a:lnTo>
                    <a:pt x="206766" y="385422"/>
                  </a:lnTo>
                  <a:close/>
                </a:path>
                <a:path w="558164" h="661670">
                  <a:moveTo>
                    <a:pt x="254946" y="236783"/>
                  </a:moveTo>
                  <a:lnTo>
                    <a:pt x="229740" y="236783"/>
                  </a:lnTo>
                  <a:lnTo>
                    <a:pt x="246150" y="253207"/>
                  </a:lnTo>
                  <a:lnTo>
                    <a:pt x="238766" y="274559"/>
                  </a:lnTo>
                  <a:lnTo>
                    <a:pt x="242048" y="280307"/>
                  </a:lnTo>
                  <a:lnTo>
                    <a:pt x="244509" y="286056"/>
                  </a:lnTo>
                  <a:lnTo>
                    <a:pt x="246150" y="292625"/>
                  </a:lnTo>
                  <a:lnTo>
                    <a:pt x="266663" y="302480"/>
                  </a:lnTo>
                  <a:lnTo>
                    <a:pt x="265842" y="327116"/>
                  </a:lnTo>
                  <a:lnTo>
                    <a:pt x="245330" y="336970"/>
                  </a:lnTo>
                  <a:lnTo>
                    <a:pt x="243689" y="343540"/>
                  </a:lnTo>
                  <a:lnTo>
                    <a:pt x="241227" y="349288"/>
                  </a:lnTo>
                  <a:lnTo>
                    <a:pt x="237945" y="355037"/>
                  </a:lnTo>
                  <a:lnTo>
                    <a:pt x="244509" y="376388"/>
                  </a:lnTo>
                  <a:lnTo>
                    <a:pt x="228099" y="392812"/>
                  </a:lnTo>
                  <a:lnTo>
                    <a:pt x="555522" y="392812"/>
                  </a:lnTo>
                  <a:lnTo>
                    <a:pt x="557844" y="378955"/>
                  </a:lnTo>
                  <a:lnTo>
                    <a:pt x="549736" y="357501"/>
                  </a:lnTo>
                  <a:lnTo>
                    <a:pt x="493121" y="258956"/>
                  </a:lnTo>
                  <a:lnTo>
                    <a:pt x="493004" y="253207"/>
                  </a:lnTo>
                  <a:lnTo>
                    <a:pt x="492476" y="245817"/>
                  </a:lnTo>
                  <a:lnTo>
                    <a:pt x="259278" y="245817"/>
                  </a:lnTo>
                  <a:lnTo>
                    <a:pt x="254946" y="236783"/>
                  </a:lnTo>
                  <a:close/>
                </a:path>
                <a:path w="558164" h="661670">
                  <a:moveTo>
                    <a:pt x="128818" y="384600"/>
                  </a:moveTo>
                  <a:lnTo>
                    <a:pt x="107485" y="391170"/>
                  </a:lnTo>
                  <a:lnTo>
                    <a:pt x="143587" y="391170"/>
                  </a:lnTo>
                  <a:lnTo>
                    <a:pt x="140305" y="390349"/>
                  </a:lnTo>
                  <a:lnTo>
                    <a:pt x="134562" y="387885"/>
                  </a:lnTo>
                  <a:lnTo>
                    <a:pt x="128818" y="384600"/>
                  </a:lnTo>
                  <a:close/>
                </a:path>
                <a:path w="558164" h="661670">
                  <a:moveTo>
                    <a:pt x="310149" y="218717"/>
                  </a:moveTo>
                  <a:lnTo>
                    <a:pt x="304406" y="222002"/>
                  </a:lnTo>
                  <a:lnTo>
                    <a:pt x="298662" y="224465"/>
                  </a:lnTo>
                  <a:lnTo>
                    <a:pt x="292098" y="226108"/>
                  </a:lnTo>
                  <a:lnTo>
                    <a:pt x="282252" y="245817"/>
                  </a:lnTo>
                  <a:lnTo>
                    <a:pt x="492476" y="245817"/>
                  </a:lnTo>
                  <a:lnTo>
                    <a:pt x="491070" y="226108"/>
                  </a:lnTo>
                  <a:lnTo>
                    <a:pt x="331482" y="226108"/>
                  </a:lnTo>
                  <a:lnTo>
                    <a:pt x="310149" y="218717"/>
                  </a:lnTo>
                  <a:close/>
                </a:path>
                <a:path w="558164" h="661670">
                  <a:moveTo>
                    <a:pt x="146869" y="236783"/>
                  </a:moveTo>
                  <a:lnTo>
                    <a:pt x="107485" y="236783"/>
                  </a:lnTo>
                  <a:lnTo>
                    <a:pt x="128818" y="244174"/>
                  </a:lnTo>
                  <a:lnTo>
                    <a:pt x="134562" y="240889"/>
                  </a:lnTo>
                  <a:lnTo>
                    <a:pt x="140305" y="238426"/>
                  </a:lnTo>
                  <a:lnTo>
                    <a:pt x="146869" y="236783"/>
                  </a:lnTo>
                  <a:close/>
                </a:path>
                <a:path w="558164" h="661670">
                  <a:moveTo>
                    <a:pt x="201022" y="216253"/>
                  </a:moveTo>
                  <a:lnTo>
                    <a:pt x="180510" y="216253"/>
                  </a:lnTo>
                  <a:lnTo>
                    <a:pt x="190356" y="236783"/>
                  </a:lnTo>
                  <a:lnTo>
                    <a:pt x="196920" y="238426"/>
                  </a:lnTo>
                  <a:lnTo>
                    <a:pt x="202663" y="240889"/>
                  </a:lnTo>
                  <a:lnTo>
                    <a:pt x="208407" y="244174"/>
                  </a:lnTo>
                  <a:lnTo>
                    <a:pt x="229740" y="236783"/>
                  </a:lnTo>
                  <a:lnTo>
                    <a:pt x="254946" y="236783"/>
                  </a:lnTo>
                  <a:lnTo>
                    <a:pt x="249432" y="225286"/>
                  </a:lnTo>
                  <a:lnTo>
                    <a:pt x="210048" y="225286"/>
                  </a:lnTo>
                  <a:lnTo>
                    <a:pt x="201022" y="216253"/>
                  </a:lnTo>
                  <a:close/>
                </a:path>
                <a:path w="558164" h="661670">
                  <a:moveTo>
                    <a:pt x="419250" y="70078"/>
                  </a:moveTo>
                  <a:lnTo>
                    <a:pt x="332303" y="70078"/>
                  </a:lnTo>
                  <a:lnTo>
                    <a:pt x="348713" y="86503"/>
                  </a:lnTo>
                  <a:lnTo>
                    <a:pt x="341328" y="107854"/>
                  </a:lnTo>
                  <a:lnTo>
                    <a:pt x="344610" y="113602"/>
                  </a:lnTo>
                  <a:lnTo>
                    <a:pt x="347072" y="119351"/>
                  </a:lnTo>
                  <a:lnTo>
                    <a:pt x="348713" y="125920"/>
                  </a:lnTo>
                  <a:lnTo>
                    <a:pt x="369225" y="135775"/>
                  </a:lnTo>
                  <a:lnTo>
                    <a:pt x="369225" y="160411"/>
                  </a:lnTo>
                  <a:lnTo>
                    <a:pt x="348713" y="170266"/>
                  </a:lnTo>
                  <a:lnTo>
                    <a:pt x="347072" y="176835"/>
                  </a:lnTo>
                  <a:lnTo>
                    <a:pt x="340508" y="188332"/>
                  </a:lnTo>
                  <a:lnTo>
                    <a:pt x="347892" y="209683"/>
                  </a:lnTo>
                  <a:lnTo>
                    <a:pt x="331482" y="226108"/>
                  </a:lnTo>
                  <a:lnTo>
                    <a:pt x="491070" y="226108"/>
                  </a:lnTo>
                  <a:lnTo>
                    <a:pt x="489320" y="201596"/>
                  </a:lnTo>
                  <a:lnTo>
                    <a:pt x="474532" y="151259"/>
                  </a:lnTo>
                  <a:lnTo>
                    <a:pt x="449582" y="105374"/>
                  </a:lnTo>
                  <a:lnTo>
                    <a:pt x="419250" y="70078"/>
                  </a:lnTo>
                  <a:close/>
                </a:path>
                <a:path w="558164" h="661670">
                  <a:moveTo>
                    <a:pt x="231381" y="217896"/>
                  </a:moveTo>
                  <a:lnTo>
                    <a:pt x="210048" y="225286"/>
                  </a:lnTo>
                  <a:lnTo>
                    <a:pt x="249432" y="225286"/>
                  </a:lnTo>
                  <a:lnTo>
                    <a:pt x="242868" y="223644"/>
                  </a:lnTo>
                  <a:lnTo>
                    <a:pt x="237124" y="221180"/>
                  </a:lnTo>
                  <a:lnTo>
                    <a:pt x="231381" y="217896"/>
                  </a:lnTo>
                  <a:close/>
                </a:path>
                <a:path w="558164" h="661670">
                  <a:moveTo>
                    <a:pt x="250252" y="70900"/>
                  </a:moveTo>
                  <a:lnTo>
                    <a:pt x="210868" y="70900"/>
                  </a:lnTo>
                  <a:lnTo>
                    <a:pt x="232201" y="78291"/>
                  </a:lnTo>
                  <a:lnTo>
                    <a:pt x="237945" y="75006"/>
                  </a:lnTo>
                  <a:lnTo>
                    <a:pt x="243688" y="72542"/>
                  </a:lnTo>
                  <a:lnTo>
                    <a:pt x="250252" y="70900"/>
                  </a:lnTo>
                  <a:close/>
                </a:path>
                <a:path w="558164" h="661670">
                  <a:moveTo>
                    <a:pt x="395305" y="50356"/>
                  </a:moveTo>
                  <a:lnTo>
                    <a:pt x="283073" y="50356"/>
                  </a:lnTo>
                  <a:lnTo>
                    <a:pt x="292919" y="70078"/>
                  </a:lnTo>
                  <a:lnTo>
                    <a:pt x="299483" y="71721"/>
                  </a:lnTo>
                  <a:lnTo>
                    <a:pt x="305226" y="74184"/>
                  </a:lnTo>
                  <a:lnTo>
                    <a:pt x="310970" y="77469"/>
                  </a:lnTo>
                  <a:lnTo>
                    <a:pt x="332303" y="70078"/>
                  </a:lnTo>
                  <a:lnTo>
                    <a:pt x="419250" y="70078"/>
                  </a:lnTo>
                  <a:lnTo>
                    <a:pt x="415298" y="65479"/>
                  </a:lnTo>
                  <a:lnTo>
                    <a:pt x="395305" y="50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449556" y="9203004"/>
            <a:ext cx="2806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pPr marL="38100">
                <a:lnSpc>
                  <a:spcPts val="1614"/>
                </a:lnSpc>
              </a:pPr>
              <a:t>21</a:t>
            </a:fld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07240" y="9115043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1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1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3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36878" y="456945"/>
            <a:ext cx="5579110" cy="1248410"/>
            <a:chOff x="1236878" y="456945"/>
            <a:chExt cx="557911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6878" y="456945"/>
              <a:ext cx="5086858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878" y="1066495"/>
              <a:ext cx="5579110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2900426"/>
            <a:ext cx="12166600" cy="6822440"/>
            <a:chOff x="-12700" y="2900426"/>
            <a:chExt cx="12166600" cy="6822440"/>
          </a:xfrm>
        </p:grpSpPr>
        <p:sp>
          <p:nvSpPr>
            <p:cNvPr id="7" name="object 7"/>
            <p:cNvSpPr/>
            <p:nvPr/>
          </p:nvSpPr>
          <p:spPr>
            <a:xfrm>
              <a:off x="0" y="9356597"/>
              <a:ext cx="12141200" cy="59690"/>
            </a:xfrm>
            <a:custGeom>
              <a:avLst/>
              <a:gdLst/>
              <a:ahLst/>
              <a:cxnLst/>
              <a:rect l="l" t="t" r="r" b="b"/>
              <a:pathLst>
                <a:path w="12141200" h="59690">
                  <a:moveTo>
                    <a:pt x="0" y="59224"/>
                  </a:moveTo>
                  <a:lnTo>
                    <a:pt x="12140946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98" y="8690762"/>
              <a:ext cx="4996180" cy="1032510"/>
            </a:xfrm>
            <a:custGeom>
              <a:avLst/>
              <a:gdLst/>
              <a:ahLst/>
              <a:cxnLst/>
              <a:rect l="l" t="t" r="r" b="b"/>
              <a:pathLst>
                <a:path w="4996180" h="1032509">
                  <a:moveTo>
                    <a:pt x="4954206" y="0"/>
                  </a:moveTo>
                  <a:lnTo>
                    <a:pt x="4939721" y="4381"/>
                  </a:lnTo>
                  <a:lnTo>
                    <a:pt x="4928066" y="14043"/>
                  </a:lnTo>
                  <a:lnTo>
                    <a:pt x="4921258" y="26971"/>
                  </a:lnTo>
                  <a:lnTo>
                    <a:pt x="4919807" y="41503"/>
                  </a:lnTo>
                  <a:lnTo>
                    <a:pt x="4924227" y="55981"/>
                  </a:lnTo>
                  <a:lnTo>
                    <a:pt x="4933855" y="67630"/>
                  </a:lnTo>
                  <a:lnTo>
                    <a:pt x="4946769" y="74434"/>
                  </a:lnTo>
                  <a:lnTo>
                    <a:pt x="4961303" y="75894"/>
                  </a:lnTo>
                  <a:lnTo>
                    <a:pt x="4975789" y="71513"/>
                  </a:lnTo>
                  <a:lnTo>
                    <a:pt x="4987443" y="61850"/>
                  </a:lnTo>
                  <a:lnTo>
                    <a:pt x="4992387" y="52463"/>
                  </a:lnTo>
                  <a:lnTo>
                    <a:pt x="4957628" y="52463"/>
                  </a:lnTo>
                  <a:lnTo>
                    <a:pt x="4949881" y="50164"/>
                  </a:lnTo>
                  <a:lnTo>
                    <a:pt x="4943277" y="37807"/>
                  </a:lnTo>
                  <a:lnTo>
                    <a:pt x="4945563" y="30111"/>
                  </a:lnTo>
                  <a:lnTo>
                    <a:pt x="4951659" y="26783"/>
                  </a:lnTo>
                  <a:lnTo>
                    <a:pt x="4957882" y="23443"/>
                  </a:lnTo>
                  <a:lnTo>
                    <a:pt x="4992360" y="23443"/>
                  </a:lnTo>
                  <a:lnTo>
                    <a:pt x="4991283" y="19913"/>
                  </a:lnTo>
                  <a:lnTo>
                    <a:pt x="4981654" y="8263"/>
                  </a:lnTo>
                  <a:lnTo>
                    <a:pt x="4968740" y="1460"/>
                  </a:lnTo>
                  <a:lnTo>
                    <a:pt x="4954206" y="0"/>
                  </a:lnTo>
                  <a:close/>
                </a:path>
                <a:path w="4996180" h="1032509">
                  <a:moveTo>
                    <a:pt x="4957882" y="23443"/>
                  </a:moveTo>
                  <a:lnTo>
                    <a:pt x="4951786" y="26771"/>
                  </a:lnTo>
                  <a:lnTo>
                    <a:pt x="4945563" y="30111"/>
                  </a:lnTo>
                  <a:lnTo>
                    <a:pt x="4943277" y="37807"/>
                  </a:lnTo>
                  <a:lnTo>
                    <a:pt x="4949881" y="50164"/>
                  </a:lnTo>
                  <a:lnTo>
                    <a:pt x="4957628" y="52463"/>
                  </a:lnTo>
                  <a:lnTo>
                    <a:pt x="4963724" y="49123"/>
                  </a:lnTo>
                  <a:lnTo>
                    <a:pt x="4969947" y="45795"/>
                  </a:lnTo>
                  <a:lnTo>
                    <a:pt x="4972233" y="38099"/>
                  </a:lnTo>
                  <a:lnTo>
                    <a:pt x="4965629" y="25742"/>
                  </a:lnTo>
                  <a:lnTo>
                    <a:pt x="4957882" y="23443"/>
                  </a:lnTo>
                  <a:close/>
                </a:path>
                <a:path w="4996180" h="1032509">
                  <a:moveTo>
                    <a:pt x="4992360" y="23443"/>
                  </a:moveTo>
                  <a:lnTo>
                    <a:pt x="4957882" y="23443"/>
                  </a:lnTo>
                  <a:lnTo>
                    <a:pt x="4965629" y="25742"/>
                  </a:lnTo>
                  <a:lnTo>
                    <a:pt x="4972233" y="38099"/>
                  </a:lnTo>
                  <a:lnTo>
                    <a:pt x="4969947" y="45795"/>
                  </a:lnTo>
                  <a:lnTo>
                    <a:pt x="4963724" y="49123"/>
                  </a:lnTo>
                  <a:lnTo>
                    <a:pt x="4957628" y="52463"/>
                  </a:lnTo>
                  <a:lnTo>
                    <a:pt x="4992387" y="52463"/>
                  </a:lnTo>
                  <a:lnTo>
                    <a:pt x="4994251" y="48923"/>
                  </a:lnTo>
                  <a:lnTo>
                    <a:pt x="4995702" y="34390"/>
                  </a:lnTo>
                  <a:lnTo>
                    <a:pt x="4992360" y="23443"/>
                  </a:lnTo>
                  <a:close/>
                </a:path>
                <a:path w="4996180" h="1032509">
                  <a:moveTo>
                    <a:pt x="4890699" y="59524"/>
                  </a:moveTo>
                  <a:lnTo>
                    <a:pt x="4884603" y="62864"/>
                  </a:lnTo>
                  <a:lnTo>
                    <a:pt x="4878380" y="66192"/>
                  </a:lnTo>
                  <a:lnTo>
                    <a:pt x="4876094" y="73900"/>
                  </a:lnTo>
                  <a:lnTo>
                    <a:pt x="4882698" y="86245"/>
                  </a:lnTo>
                  <a:lnTo>
                    <a:pt x="4890445" y="88544"/>
                  </a:lnTo>
                  <a:lnTo>
                    <a:pt x="4902764" y="81876"/>
                  </a:lnTo>
                  <a:lnTo>
                    <a:pt x="4905177" y="74180"/>
                  </a:lnTo>
                  <a:lnTo>
                    <a:pt x="4901748" y="67995"/>
                  </a:lnTo>
                  <a:lnTo>
                    <a:pt x="4898446" y="61823"/>
                  </a:lnTo>
                  <a:lnTo>
                    <a:pt x="4890699" y="59524"/>
                  </a:lnTo>
                  <a:close/>
                </a:path>
                <a:path w="4996180" h="1032509">
                  <a:moveTo>
                    <a:pt x="4823643" y="95109"/>
                  </a:moveTo>
                  <a:lnTo>
                    <a:pt x="4817420" y="98335"/>
                  </a:lnTo>
                  <a:lnTo>
                    <a:pt x="4817293" y="98348"/>
                  </a:lnTo>
                  <a:lnTo>
                    <a:pt x="4811070" y="101574"/>
                  </a:lnTo>
                  <a:lnTo>
                    <a:pt x="4808657" y="109232"/>
                  </a:lnTo>
                  <a:lnTo>
                    <a:pt x="4811959" y="115455"/>
                  </a:lnTo>
                  <a:lnTo>
                    <a:pt x="4815134" y="121691"/>
                  </a:lnTo>
                  <a:lnTo>
                    <a:pt x="4822754" y="124129"/>
                  </a:lnTo>
                  <a:lnTo>
                    <a:pt x="4828977" y="120903"/>
                  </a:lnTo>
                  <a:lnTo>
                    <a:pt x="4835327" y="117665"/>
                  </a:lnTo>
                  <a:lnTo>
                    <a:pt x="4837740" y="110007"/>
                  </a:lnTo>
                  <a:lnTo>
                    <a:pt x="4834438" y="103771"/>
                  </a:lnTo>
                  <a:lnTo>
                    <a:pt x="4831263" y="97548"/>
                  </a:lnTo>
                  <a:lnTo>
                    <a:pt x="4823643" y="95109"/>
                  </a:lnTo>
                  <a:close/>
                </a:path>
                <a:path w="4996180" h="1032509">
                  <a:moveTo>
                    <a:pt x="4755825" y="130009"/>
                  </a:moveTo>
                  <a:lnTo>
                    <a:pt x="4743379" y="136473"/>
                  </a:lnTo>
                  <a:lnTo>
                    <a:pt x="4740966" y="144144"/>
                  </a:lnTo>
                  <a:lnTo>
                    <a:pt x="4747316" y="156603"/>
                  </a:lnTo>
                  <a:lnTo>
                    <a:pt x="4755063" y="159029"/>
                  </a:lnTo>
                  <a:lnTo>
                    <a:pt x="4767509" y="152577"/>
                  </a:lnTo>
                  <a:lnTo>
                    <a:pt x="4769922" y="144906"/>
                  </a:lnTo>
                  <a:lnTo>
                    <a:pt x="4766747" y="138683"/>
                  </a:lnTo>
                  <a:lnTo>
                    <a:pt x="4763445" y="132447"/>
                  </a:lnTo>
                  <a:lnTo>
                    <a:pt x="4755825" y="130009"/>
                  </a:lnTo>
                  <a:close/>
                </a:path>
                <a:path w="4996180" h="1032509">
                  <a:moveTo>
                    <a:pt x="4687880" y="163994"/>
                  </a:moveTo>
                  <a:lnTo>
                    <a:pt x="4675307" y="170255"/>
                  </a:lnTo>
                  <a:lnTo>
                    <a:pt x="4672640" y="177875"/>
                  </a:lnTo>
                  <a:lnTo>
                    <a:pt x="4678990" y="190436"/>
                  </a:lnTo>
                  <a:lnTo>
                    <a:pt x="4686610" y="193001"/>
                  </a:lnTo>
                  <a:lnTo>
                    <a:pt x="4692833" y="189864"/>
                  </a:lnTo>
                  <a:lnTo>
                    <a:pt x="4699183" y="186740"/>
                  </a:lnTo>
                  <a:lnTo>
                    <a:pt x="4701723" y="179120"/>
                  </a:lnTo>
                  <a:lnTo>
                    <a:pt x="4698548" y="172833"/>
                  </a:lnTo>
                  <a:lnTo>
                    <a:pt x="4695500" y="166560"/>
                  </a:lnTo>
                  <a:lnTo>
                    <a:pt x="4687880" y="163994"/>
                  </a:lnTo>
                  <a:close/>
                </a:path>
                <a:path w="4996180" h="1032509">
                  <a:moveTo>
                    <a:pt x="4619554" y="197522"/>
                  </a:moveTo>
                  <a:lnTo>
                    <a:pt x="4613331" y="200545"/>
                  </a:lnTo>
                  <a:lnTo>
                    <a:pt x="4606981" y="203567"/>
                  </a:lnTo>
                  <a:lnTo>
                    <a:pt x="4604187" y="211149"/>
                  </a:lnTo>
                  <a:lnTo>
                    <a:pt x="4610283" y="223811"/>
                  </a:lnTo>
                  <a:lnTo>
                    <a:pt x="4617903" y="226504"/>
                  </a:lnTo>
                  <a:lnTo>
                    <a:pt x="4630603" y="220446"/>
                  </a:lnTo>
                  <a:lnTo>
                    <a:pt x="4633270" y="212877"/>
                  </a:lnTo>
                  <a:lnTo>
                    <a:pt x="4627174" y="200215"/>
                  </a:lnTo>
                  <a:lnTo>
                    <a:pt x="4619554" y="197522"/>
                  </a:lnTo>
                  <a:close/>
                </a:path>
                <a:path w="4996180" h="1032509">
                  <a:moveTo>
                    <a:pt x="4550720" y="230212"/>
                  </a:moveTo>
                  <a:lnTo>
                    <a:pt x="4538020" y="236270"/>
                  </a:lnTo>
                  <a:lnTo>
                    <a:pt x="4535353" y="243852"/>
                  </a:lnTo>
                  <a:lnTo>
                    <a:pt x="4541449" y="256514"/>
                  </a:lnTo>
                  <a:lnTo>
                    <a:pt x="4548942" y="259193"/>
                  </a:lnTo>
                  <a:lnTo>
                    <a:pt x="4561642" y="253148"/>
                  </a:lnTo>
                  <a:lnTo>
                    <a:pt x="4564309" y="245566"/>
                  </a:lnTo>
                  <a:lnTo>
                    <a:pt x="4561388" y="239229"/>
                  </a:lnTo>
                  <a:lnTo>
                    <a:pt x="4558340" y="232904"/>
                  </a:lnTo>
                  <a:lnTo>
                    <a:pt x="4550720" y="230212"/>
                  </a:lnTo>
                  <a:close/>
                </a:path>
                <a:path w="4996180" h="1032509">
                  <a:moveTo>
                    <a:pt x="4481759" y="262153"/>
                  </a:moveTo>
                  <a:lnTo>
                    <a:pt x="4475409" y="265086"/>
                  </a:lnTo>
                  <a:lnTo>
                    <a:pt x="4468932" y="267995"/>
                  </a:lnTo>
                  <a:lnTo>
                    <a:pt x="4466138" y="275538"/>
                  </a:lnTo>
                  <a:lnTo>
                    <a:pt x="4471980" y="288289"/>
                  </a:lnTo>
                  <a:lnTo>
                    <a:pt x="4479600" y="291096"/>
                  </a:lnTo>
                  <a:lnTo>
                    <a:pt x="4492300" y="285254"/>
                  </a:lnTo>
                  <a:lnTo>
                    <a:pt x="4495094" y="277723"/>
                  </a:lnTo>
                  <a:lnTo>
                    <a:pt x="4489252" y="264959"/>
                  </a:lnTo>
                  <a:lnTo>
                    <a:pt x="4481759" y="262153"/>
                  </a:lnTo>
                  <a:close/>
                </a:path>
                <a:path w="4996180" h="1032509">
                  <a:moveTo>
                    <a:pt x="4412544" y="293636"/>
                  </a:moveTo>
                  <a:lnTo>
                    <a:pt x="4406194" y="296455"/>
                  </a:lnTo>
                  <a:lnTo>
                    <a:pt x="4399717" y="299275"/>
                  </a:lnTo>
                  <a:lnTo>
                    <a:pt x="4396796" y="306768"/>
                  </a:lnTo>
                  <a:lnTo>
                    <a:pt x="4402384" y="319607"/>
                  </a:lnTo>
                  <a:lnTo>
                    <a:pt x="4409877" y="322541"/>
                  </a:lnTo>
                  <a:lnTo>
                    <a:pt x="4422704" y="316902"/>
                  </a:lnTo>
                  <a:lnTo>
                    <a:pt x="4425752" y="309409"/>
                  </a:lnTo>
                  <a:lnTo>
                    <a:pt x="4422831" y="302983"/>
                  </a:lnTo>
                  <a:lnTo>
                    <a:pt x="4420037" y="296557"/>
                  </a:lnTo>
                  <a:lnTo>
                    <a:pt x="4412544" y="293636"/>
                  </a:lnTo>
                  <a:close/>
                </a:path>
                <a:path w="4996180" h="1032509">
                  <a:moveTo>
                    <a:pt x="4342694" y="324040"/>
                  </a:moveTo>
                  <a:lnTo>
                    <a:pt x="4329740" y="329678"/>
                  </a:lnTo>
                  <a:lnTo>
                    <a:pt x="4326819" y="337159"/>
                  </a:lnTo>
                  <a:lnTo>
                    <a:pt x="4329740" y="343585"/>
                  </a:lnTo>
                  <a:lnTo>
                    <a:pt x="4332534" y="350011"/>
                  </a:lnTo>
                  <a:lnTo>
                    <a:pt x="4340027" y="352945"/>
                  </a:lnTo>
                  <a:lnTo>
                    <a:pt x="4346377" y="350113"/>
                  </a:lnTo>
                  <a:lnTo>
                    <a:pt x="4352854" y="347293"/>
                  </a:lnTo>
                  <a:lnTo>
                    <a:pt x="4355775" y="339813"/>
                  </a:lnTo>
                  <a:lnTo>
                    <a:pt x="4350187" y="326961"/>
                  </a:lnTo>
                  <a:lnTo>
                    <a:pt x="4342694" y="324040"/>
                  </a:lnTo>
                  <a:close/>
                </a:path>
                <a:path w="4996180" h="1032509">
                  <a:moveTo>
                    <a:pt x="4272844" y="353961"/>
                  </a:moveTo>
                  <a:lnTo>
                    <a:pt x="4266367" y="356666"/>
                  </a:lnTo>
                  <a:lnTo>
                    <a:pt x="4259890" y="359384"/>
                  </a:lnTo>
                  <a:lnTo>
                    <a:pt x="4256842" y="366826"/>
                  </a:lnTo>
                  <a:lnTo>
                    <a:pt x="4262176" y="379767"/>
                  </a:lnTo>
                  <a:lnTo>
                    <a:pt x="4269669" y="382815"/>
                  </a:lnTo>
                  <a:lnTo>
                    <a:pt x="4282623" y="377392"/>
                  </a:lnTo>
                  <a:lnTo>
                    <a:pt x="4285671" y="369950"/>
                  </a:lnTo>
                  <a:lnTo>
                    <a:pt x="4283004" y="363473"/>
                  </a:lnTo>
                  <a:lnTo>
                    <a:pt x="4280210" y="357009"/>
                  </a:lnTo>
                  <a:lnTo>
                    <a:pt x="4272844" y="353961"/>
                  </a:lnTo>
                  <a:close/>
                </a:path>
                <a:path w="4996180" h="1032509">
                  <a:moveTo>
                    <a:pt x="4202486" y="383298"/>
                  </a:moveTo>
                  <a:lnTo>
                    <a:pt x="4189532" y="388721"/>
                  </a:lnTo>
                  <a:lnTo>
                    <a:pt x="4186484" y="396163"/>
                  </a:lnTo>
                  <a:lnTo>
                    <a:pt x="4191818" y="409104"/>
                  </a:lnTo>
                  <a:lnTo>
                    <a:pt x="4199311" y="412152"/>
                  </a:lnTo>
                  <a:lnTo>
                    <a:pt x="4212265" y="406729"/>
                  </a:lnTo>
                  <a:lnTo>
                    <a:pt x="4215313" y="399287"/>
                  </a:lnTo>
                  <a:lnTo>
                    <a:pt x="4212646" y="392823"/>
                  </a:lnTo>
                  <a:lnTo>
                    <a:pt x="4209852" y="386346"/>
                  </a:lnTo>
                  <a:lnTo>
                    <a:pt x="4202486" y="383298"/>
                  </a:lnTo>
                  <a:close/>
                </a:path>
                <a:path w="4996180" h="1032509">
                  <a:moveTo>
                    <a:pt x="4131874" y="411619"/>
                  </a:moveTo>
                  <a:lnTo>
                    <a:pt x="4118920" y="416813"/>
                  </a:lnTo>
                  <a:lnTo>
                    <a:pt x="4115618" y="424205"/>
                  </a:lnTo>
                  <a:lnTo>
                    <a:pt x="4118285" y="430720"/>
                  </a:lnTo>
                  <a:lnTo>
                    <a:pt x="4120825" y="437235"/>
                  </a:lnTo>
                  <a:lnTo>
                    <a:pt x="4128191" y="440422"/>
                  </a:lnTo>
                  <a:lnTo>
                    <a:pt x="4141272" y="435228"/>
                  </a:lnTo>
                  <a:lnTo>
                    <a:pt x="4144447" y="427837"/>
                  </a:lnTo>
                  <a:lnTo>
                    <a:pt x="4139367" y="414807"/>
                  </a:lnTo>
                  <a:lnTo>
                    <a:pt x="4131874" y="411619"/>
                  </a:lnTo>
                  <a:close/>
                </a:path>
                <a:path w="4996180" h="1032509">
                  <a:moveTo>
                    <a:pt x="4061135" y="439521"/>
                  </a:moveTo>
                  <a:lnTo>
                    <a:pt x="4054658" y="442023"/>
                  </a:lnTo>
                  <a:lnTo>
                    <a:pt x="4054531" y="442035"/>
                  </a:lnTo>
                  <a:lnTo>
                    <a:pt x="4048054" y="444537"/>
                  </a:lnTo>
                  <a:lnTo>
                    <a:pt x="4044752" y="451878"/>
                  </a:lnTo>
                  <a:lnTo>
                    <a:pt x="4049832" y="464984"/>
                  </a:lnTo>
                  <a:lnTo>
                    <a:pt x="4057071" y="468261"/>
                  </a:lnTo>
                  <a:lnTo>
                    <a:pt x="4070279" y="463244"/>
                  </a:lnTo>
                  <a:lnTo>
                    <a:pt x="4073454" y="455891"/>
                  </a:lnTo>
                  <a:lnTo>
                    <a:pt x="4071041" y="449351"/>
                  </a:lnTo>
                  <a:lnTo>
                    <a:pt x="4068501" y="442797"/>
                  </a:lnTo>
                  <a:lnTo>
                    <a:pt x="4061135" y="439521"/>
                  </a:lnTo>
                  <a:close/>
                </a:path>
                <a:path w="4996180" h="1032509">
                  <a:moveTo>
                    <a:pt x="3989888" y="466597"/>
                  </a:moveTo>
                  <a:lnTo>
                    <a:pt x="3983411" y="469112"/>
                  </a:lnTo>
                  <a:lnTo>
                    <a:pt x="3976807" y="471626"/>
                  </a:lnTo>
                  <a:lnTo>
                    <a:pt x="3973505" y="478967"/>
                  </a:lnTo>
                  <a:lnTo>
                    <a:pt x="3976045" y="485520"/>
                  </a:lnTo>
                  <a:lnTo>
                    <a:pt x="3978458" y="492073"/>
                  </a:lnTo>
                  <a:lnTo>
                    <a:pt x="3985824" y="495350"/>
                  </a:lnTo>
                  <a:lnTo>
                    <a:pt x="3999032" y="490321"/>
                  </a:lnTo>
                  <a:lnTo>
                    <a:pt x="4002207" y="482980"/>
                  </a:lnTo>
                  <a:lnTo>
                    <a:pt x="3999794" y="476427"/>
                  </a:lnTo>
                  <a:lnTo>
                    <a:pt x="3997254" y="469886"/>
                  </a:lnTo>
                  <a:lnTo>
                    <a:pt x="3989888" y="466597"/>
                  </a:lnTo>
                  <a:close/>
                </a:path>
                <a:path w="4996180" h="1032509">
                  <a:moveTo>
                    <a:pt x="3918641" y="493013"/>
                  </a:moveTo>
                  <a:lnTo>
                    <a:pt x="3905433" y="497801"/>
                  </a:lnTo>
                  <a:lnTo>
                    <a:pt x="3902004" y="505078"/>
                  </a:lnTo>
                  <a:lnTo>
                    <a:pt x="3906830" y="518273"/>
                  </a:lnTo>
                  <a:lnTo>
                    <a:pt x="3914069" y="521677"/>
                  </a:lnTo>
                  <a:lnTo>
                    <a:pt x="3927277" y="516889"/>
                  </a:lnTo>
                  <a:lnTo>
                    <a:pt x="3930706" y="509599"/>
                  </a:lnTo>
                  <a:lnTo>
                    <a:pt x="3925880" y="496417"/>
                  </a:lnTo>
                  <a:lnTo>
                    <a:pt x="3918641" y="493013"/>
                  </a:lnTo>
                  <a:close/>
                </a:path>
                <a:path w="4996180" h="1032509">
                  <a:moveTo>
                    <a:pt x="3847140" y="518985"/>
                  </a:moveTo>
                  <a:lnTo>
                    <a:pt x="3833932" y="523569"/>
                  </a:lnTo>
                  <a:lnTo>
                    <a:pt x="3830376" y="530796"/>
                  </a:lnTo>
                  <a:lnTo>
                    <a:pt x="3834948" y="544054"/>
                  </a:lnTo>
                  <a:lnTo>
                    <a:pt x="3842187" y="547572"/>
                  </a:lnTo>
                  <a:lnTo>
                    <a:pt x="3855522" y="542988"/>
                  </a:lnTo>
                  <a:lnTo>
                    <a:pt x="3858951" y="535761"/>
                  </a:lnTo>
                  <a:lnTo>
                    <a:pt x="3854379" y="522503"/>
                  </a:lnTo>
                  <a:lnTo>
                    <a:pt x="3847140" y="518985"/>
                  </a:lnTo>
                  <a:close/>
                </a:path>
                <a:path w="4996180" h="1032509">
                  <a:moveTo>
                    <a:pt x="3775131" y="543800"/>
                  </a:moveTo>
                  <a:lnTo>
                    <a:pt x="3761796" y="548385"/>
                  </a:lnTo>
                  <a:lnTo>
                    <a:pt x="3758367" y="555624"/>
                  </a:lnTo>
                  <a:lnTo>
                    <a:pt x="3762939" y="568883"/>
                  </a:lnTo>
                  <a:lnTo>
                    <a:pt x="3770178" y="572401"/>
                  </a:lnTo>
                  <a:lnTo>
                    <a:pt x="3783386" y="567816"/>
                  </a:lnTo>
                  <a:lnTo>
                    <a:pt x="3786942" y="560590"/>
                  </a:lnTo>
                  <a:lnTo>
                    <a:pt x="3782370" y="547331"/>
                  </a:lnTo>
                  <a:lnTo>
                    <a:pt x="3775131" y="543800"/>
                  </a:lnTo>
                  <a:close/>
                </a:path>
                <a:path w="4996180" h="1032509">
                  <a:moveTo>
                    <a:pt x="3703122" y="568235"/>
                  </a:moveTo>
                  <a:lnTo>
                    <a:pt x="3696518" y="570420"/>
                  </a:lnTo>
                  <a:lnTo>
                    <a:pt x="3689787" y="572617"/>
                  </a:lnTo>
                  <a:lnTo>
                    <a:pt x="3686104" y="579792"/>
                  </a:lnTo>
                  <a:lnTo>
                    <a:pt x="3688390" y="586460"/>
                  </a:lnTo>
                  <a:lnTo>
                    <a:pt x="3690549" y="593115"/>
                  </a:lnTo>
                  <a:lnTo>
                    <a:pt x="3697661" y="596759"/>
                  </a:lnTo>
                  <a:lnTo>
                    <a:pt x="3710996" y="592378"/>
                  </a:lnTo>
                  <a:lnTo>
                    <a:pt x="3714679" y="585202"/>
                  </a:lnTo>
                  <a:lnTo>
                    <a:pt x="3710361" y="571867"/>
                  </a:lnTo>
                  <a:lnTo>
                    <a:pt x="3703122" y="568235"/>
                  </a:lnTo>
                  <a:close/>
                </a:path>
                <a:path w="4996180" h="1032509">
                  <a:moveTo>
                    <a:pt x="3630732" y="591946"/>
                  </a:moveTo>
                  <a:lnTo>
                    <a:pt x="3617270" y="596315"/>
                  </a:lnTo>
                  <a:lnTo>
                    <a:pt x="3613714" y="603490"/>
                  </a:lnTo>
                  <a:lnTo>
                    <a:pt x="3618032" y="616825"/>
                  </a:lnTo>
                  <a:lnTo>
                    <a:pt x="3625271" y="620458"/>
                  </a:lnTo>
                  <a:lnTo>
                    <a:pt x="3638606" y="616076"/>
                  </a:lnTo>
                  <a:lnTo>
                    <a:pt x="3642289" y="608901"/>
                  </a:lnTo>
                  <a:lnTo>
                    <a:pt x="3640003" y="602233"/>
                  </a:lnTo>
                  <a:lnTo>
                    <a:pt x="3637844" y="595578"/>
                  </a:lnTo>
                  <a:lnTo>
                    <a:pt x="3630732" y="591946"/>
                  </a:lnTo>
                  <a:close/>
                </a:path>
                <a:path w="4996180" h="1032509">
                  <a:moveTo>
                    <a:pt x="3558215" y="614870"/>
                  </a:moveTo>
                  <a:lnTo>
                    <a:pt x="3544753" y="619048"/>
                  </a:lnTo>
                  <a:lnTo>
                    <a:pt x="3541070" y="626173"/>
                  </a:lnTo>
                  <a:lnTo>
                    <a:pt x="3543102" y="632866"/>
                  </a:lnTo>
                  <a:lnTo>
                    <a:pt x="3545261" y="639571"/>
                  </a:lnTo>
                  <a:lnTo>
                    <a:pt x="3552373" y="643305"/>
                  </a:lnTo>
                  <a:lnTo>
                    <a:pt x="3558977" y="641209"/>
                  </a:lnTo>
                  <a:lnTo>
                    <a:pt x="3565708" y="639114"/>
                  </a:lnTo>
                  <a:lnTo>
                    <a:pt x="3569518" y="632002"/>
                  </a:lnTo>
                  <a:lnTo>
                    <a:pt x="3567359" y="625296"/>
                  </a:lnTo>
                  <a:lnTo>
                    <a:pt x="3565327" y="618603"/>
                  </a:lnTo>
                  <a:lnTo>
                    <a:pt x="3558215" y="614870"/>
                  </a:lnTo>
                  <a:close/>
                </a:path>
                <a:path w="4996180" h="1032509">
                  <a:moveTo>
                    <a:pt x="3485571" y="637399"/>
                  </a:moveTo>
                  <a:lnTo>
                    <a:pt x="3472109" y="641400"/>
                  </a:lnTo>
                  <a:lnTo>
                    <a:pt x="3468299" y="648461"/>
                  </a:lnTo>
                  <a:lnTo>
                    <a:pt x="3470204" y="655192"/>
                  </a:lnTo>
                  <a:lnTo>
                    <a:pt x="3472236" y="661910"/>
                  </a:lnTo>
                  <a:lnTo>
                    <a:pt x="3479348" y="665746"/>
                  </a:lnTo>
                  <a:lnTo>
                    <a:pt x="3492810" y="661758"/>
                  </a:lnTo>
                  <a:lnTo>
                    <a:pt x="3496620" y="654684"/>
                  </a:lnTo>
                  <a:lnTo>
                    <a:pt x="3492556" y="641235"/>
                  </a:lnTo>
                  <a:lnTo>
                    <a:pt x="3485571" y="637399"/>
                  </a:lnTo>
                  <a:close/>
                </a:path>
                <a:path w="4996180" h="1032509">
                  <a:moveTo>
                    <a:pt x="3412419" y="658875"/>
                  </a:moveTo>
                  <a:lnTo>
                    <a:pt x="3398957" y="662876"/>
                  </a:lnTo>
                  <a:lnTo>
                    <a:pt x="3395147" y="669937"/>
                  </a:lnTo>
                  <a:lnTo>
                    <a:pt x="3397052" y="676668"/>
                  </a:lnTo>
                  <a:lnTo>
                    <a:pt x="3399084" y="683386"/>
                  </a:lnTo>
                  <a:lnTo>
                    <a:pt x="3406196" y="687222"/>
                  </a:lnTo>
                  <a:lnTo>
                    <a:pt x="3419658" y="683234"/>
                  </a:lnTo>
                  <a:lnTo>
                    <a:pt x="3423468" y="676160"/>
                  </a:lnTo>
                  <a:lnTo>
                    <a:pt x="3421436" y="669442"/>
                  </a:lnTo>
                  <a:lnTo>
                    <a:pt x="3419531" y="662711"/>
                  </a:lnTo>
                  <a:lnTo>
                    <a:pt x="3412419" y="658875"/>
                  </a:lnTo>
                  <a:close/>
                </a:path>
                <a:path w="4996180" h="1032509">
                  <a:moveTo>
                    <a:pt x="3339394" y="679906"/>
                  </a:moveTo>
                  <a:lnTo>
                    <a:pt x="3332663" y="681799"/>
                  </a:lnTo>
                  <a:lnTo>
                    <a:pt x="3325805" y="683691"/>
                  </a:lnTo>
                  <a:lnTo>
                    <a:pt x="3321868" y="690689"/>
                  </a:lnTo>
                  <a:lnTo>
                    <a:pt x="3325678" y="704201"/>
                  </a:lnTo>
                  <a:lnTo>
                    <a:pt x="3332663" y="708151"/>
                  </a:lnTo>
                  <a:lnTo>
                    <a:pt x="3346252" y="704367"/>
                  </a:lnTo>
                  <a:lnTo>
                    <a:pt x="3350189" y="697356"/>
                  </a:lnTo>
                  <a:lnTo>
                    <a:pt x="3346379" y="683856"/>
                  </a:lnTo>
                  <a:lnTo>
                    <a:pt x="3339394" y="679906"/>
                  </a:lnTo>
                  <a:close/>
                </a:path>
                <a:path w="4996180" h="1032509">
                  <a:moveTo>
                    <a:pt x="3265861" y="700315"/>
                  </a:moveTo>
                  <a:lnTo>
                    <a:pt x="3252399" y="704100"/>
                  </a:lnTo>
                  <a:lnTo>
                    <a:pt x="3248462" y="711110"/>
                  </a:lnTo>
                  <a:lnTo>
                    <a:pt x="3252272" y="724610"/>
                  </a:lnTo>
                  <a:lnTo>
                    <a:pt x="3259257" y="728560"/>
                  </a:lnTo>
                  <a:lnTo>
                    <a:pt x="3272719" y="724775"/>
                  </a:lnTo>
                  <a:lnTo>
                    <a:pt x="3276656" y="717778"/>
                  </a:lnTo>
                  <a:lnTo>
                    <a:pt x="3274751" y="711021"/>
                  </a:lnTo>
                  <a:lnTo>
                    <a:pt x="3272973" y="704265"/>
                  </a:lnTo>
                  <a:lnTo>
                    <a:pt x="3265861" y="700315"/>
                  </a:lnTo>
                  <a:close/>
                </a:path>
                <a:path w="4996180" h="1032509">
                  <a:moveTo>
                    <a:pt x="3192455" y="719848"/>
                  </a:moveTo>
                  <a:lnTo>
                    <a:pt x="3178866" y="723417"/>
                  </a:lnTo>
                  <a:lnTo>
                    <a:pt x="3174802" y="730363"/>
                  </a:lnTo>
                  <a:lnTo>
                    <a:pt x="3178358" y="743927"/>
                  </a:lnTo>
                  <a:lnTo>
                    <a:pt x="3185343" y="747978"/>
                  </a:lnTo>
                  <a:lnTo>
                    <a:pt x="3198932" y="744410"/>
                  </a:lnTo>
                  <a:lnTo>
                    <a:pt x="3202996" y="737463"/>
                  </a:lnTo>
                  <a:lnTo>
                    <a:pt x="3199440" y="723899"/>
                  </a:lnTo>
                  <a:lnTo>
                    <a:pt x="3192455" y="719848"/>
                  </a:lnTo>
                  <a:close/>
                </a:path>
                <a:path w="4996180" h="1032509">
                  <a:moveTo>
                    <a:pt x="3118795" y="738999"/>
                  </a:moveTo>
                  <a:lnTo>
                    <a:pt x="3105206" y="742365"/>
                  </a:lnTo>
                  <a:lnTo>
                    <a:pt x="3101015" y="749261"/>
                  </a:lnTo>
                  <a:lnTo>
                    <a:pt x="3102793" y="756068"/>
                  </a:lnTo>
                  <a:lnTo>
                    <a:pt x="3104444" y="762875"/>
                  </a:lnTo>
                  <a:lnTo>
                    <a:pt x="3111302" y="767028"/>
                  </a:lnTo>
                  <a:lnTo>
                    <a:pt x="3124891" y="763650"/>
                  </a:lnTo>
                  <a:lnTo>
                    <a:pt x="3129082" y="756767"/>
                  </a:lnTo>
                  <a:lnTo>
                    <a:pt x="3125780" y="743152"/>
                  </a:lnTo>
                  <a:lnTo>
                    <a:pt x="3118795" y="738999"/>
                  </a:lnTo>
                  <a:close/>
                </a:path>
                <a:path w="4996180" h="1032509">
                  <a:moveTo>
                    <a:pt x="3044881" y="757237"/>
                  </a:moveTo>
                  <a:lnTo>
                    <a:pt x="3031165" y="760615"/>
                  </a:lnTo>
                  <a:lnTo>
                    <a:pt x="3027101" y="767498"/>
                  </a:lnTo>
                  <a:lnTo>
                    <a:pt x="3030403" y="781113"/>
                  </a:lnTo>
                  <a:lnTo>
                    <a:pt x="3037261" y="785266"/>
                  </a:lnTo>
                  <a:lnTo>
                    <a:pt x="3050977" y="781900"/>
                  </a:lnTo>
                  <a:lnTo>
                    <a:pt x="3055041" y="775004"/>
                  </a:lnTo>
                  <a:lnTo>
                    <a:pt x="3051739" y="761390"/>
                  </a:lnTo>
                  <a:lnTo>
                    <a:pt x="3044881" y="757237"/>
                  </a:lnTo>
                  <a:close/>
                </a:path>
                <a:path w="4996180" h="1032509">
                  <a:moveTo>
                    <a:pt x="2970967" y="774953"/>
                  </a:moveTo>
                  <a:lnTo>
                    <a:pt x="2957251" y="778103"/>
                  </a:lnTo>
                  <a:lnTo>
                    <a:pt x="2952933" y="784923"/>
                  </a:lnTo>
                  <a:lnTo>
                    <a:pt x="2954584" y="791755"/>
                  </a:lnTo>
                  <a:lnTo>
                    <a:pt x="2956108" y="798588"/>
                  </a:lnTo>
                  <a:lnTo>
                    <a:pt x="2962966" y="802855"/>
                  </a:lnTo>
                  <a:lnTo>
                    <a:pt x="2969697" y="801280"/>
                  </a:lnTo>
                  <a:lnTo>
                    <a:pt x="2969824" y="801268"/>
                  </a:lnTo>
                  <a:lnTo>
                    <a:pt x="2976555" y="799705"/>
                  </a:lnTo>
                  <a:lnTo>
                    <a:pt x="2980873" y="792886"/>
                  </a:lnTo>
                  <a:lnTo>
                    <a:pt x="2979349" y="786053"/>
                  </a:lnTo>
                  <a:lnTo>
                    <a:pt x="2977698" y="779208"/>
                  </a:lnTo>
                  <a:lnTo>
                    <a:pt x="2970967" y="774953"/>
                  </a:lnTo>
                  <a:close/>
                </a:path>
                <a:path w="4996180" h="1032509">
                  <a:moveTo>
                    <a:pt x="2896672" y="792047"/>
                  </a:moveTo>
                  <a:lnTo>
                    <a:pt x="2882956" y="795197"/>
                  </a:lnTo>
                  <a:lnTo>
                    <a:pt x="2878638" y="802017"/>
                  </a:lnTo>
                  <a:lnTo>
                    <a:pt x="2880289" y="808849"/>
                  </a:lnTo>
                  <a:lnTo>
                    <a:pt x="2881813" y="815682"/>
                  </a:lnTo>
                  <a:lnTo>
                    <a:pt x="2888671" y="819949"/>
                  </a:lnTo>
                  <a:lnTo>
                    <a:pt x="2902387" y="816787"/>
                  </a:lnTo>
                  <a:lnTo>
                    <a:pt x="2906578" y="809980"/>
                  </a:lnTo>
                  <a:lnTo>
                    <a:pt x="2905054" y="803134"/>
                  </a:lnTo>
                  <a:lnTo>
                    <a:pt x="2903403" y="796302"/>
                  </a:lnTo>
                  <a:lnTo>
                    <a:pt x="2896672" y="792047"/>
                  </a:lnTo>
                  <a:close/>
                </a:path>
                <a:path w="4996180" h="1032509">
                  <a:moveTo>
                    <a:pt x="2822377" y="808227"/>
                  </a:moveTo>
                  <a:lnTo>
                    <a:pt x="2815519" y="809713"/>
                  </a:lnTo>
                  <a:lnTo>
                    <a:pt x="2808534" y="811186"/>
                  </a:lnTo>
                  <a:lnTo>
                    <a:pt x="2804216" y="817943"/>
                  </a:lnTo>
                  <a:lnTo>
                    <a:pt x="2805740" y="824801"/>
                  </a:lnTo>
                  <a:lnTo>
                    <a:pt x="2807137" y="831659"/>
                  </a:lnTo>
                  <a:lnTo>
                    <a:pt x="2813995" y="836015"/>
                  </a:lnTo>
                  <a:lnTo>
                    <a:pt x="2827711" y="833068"/>
                  </a:lnTo>
                  <a:lnTo>
                    <a:pt x="2832029" y="826312"/>
                  </a:lnTo>
                  <a:lnTo>
                    <a:pt x="2830505" y="819454"/>
                  </a:lnTo>
                  <a:lnTo>
                    <a:pt x="2829108" y="812596"/>
                  </a:lnTo>
                  <a:lnTo>
                    <a:pt x="2822377" y="808227"/>
                  </a:lnTo>
                  <a:close/>
                </a:path>
                <a:path w="4996180" h="1032509">
                  <a:moveTo>
                    <a:pt x="2747955" y="824051"/>
                  </a:moveTo>
                  <a:lnTo>
                    <a:pt x="2734112" y="826820"/>
                  </a:lnTo>
                  <a:lnTo>
                    <a:pt x="2729667" y="833513"/>
                  </a:lnTo>
                  <a:lnTo>
                    <a:pt x="2732461" y="847267"/>
                  </a:lnTo>
                  <a:lnTo>
                    <a:pt x="2739192" y="851725"/>
                  </a:lnTo>
                  <a:lnTo>
                    <a:pt x="2752908" y="848956"/>
                  </a:lnTo>
                  <a:lnTo>
                    <a:pt x="2757353" y="842263"/>
                  </a:lnTo>
                  <a:lnTo>
                    <a:pt x="2756083" y="835392"/>
                  </a:lnTo>
                  <a:lnTo>
                    <a:pt x="2754686" y="828509"/>
                  </a:lnTo>
                  <a:lnTo>
                    <a:pt x="2747955" y="824051"/>
                  </a:lnTo>
                  <a:close/>
                </a:path>
                <a:path w="4996180" h="1032509">
                  <a:moveTo>
                    <a:pt x="2673152" y="838961"/>
                  </a:moveTo>
                  <a:lnTo>
                    <a:pt x="2659436" y="841730"/>
                  </a:lnTo>
                  <a:lnTo>
                    <a:pt x="2654991" y="848423"/>
                  </a:lnTo>
                  <a:lnTo>
                    <a:pt x="2656388" y="855293"/>
                  </a:lnTo>
                  <a:lnTo>
                    <a:pt x="2657658" y="862177"/>
                  </a:lnTo>
                  <a:lnTo>
                    <a:pt x="2664389" y="866634"/>
                  </a:lnTo>
                  <a:lnTo>
                    <a:pt x="2671247" y="865250"/>
                  </a:lnTo>
                  <a:lnTo>
                    <a:pt x="2671374" y="865250"/>
                  </a:lnTo>
                  <a:lnTo>
                    <a:pt x="2678232" y="863866"/>
                  </a:lnTo>
                  <a:lnTo>
                    <a:pt x="2682677" y="857173"/>
                  </a:lnTo>
                  <a:lnTo>
                    <a:pt x="2679883" y="843419"/>
                  </a:lnTo>
                  <a:lnTo>
                    <a:pt x="2673152" y="838961"/>
                  </a:lnTo>
                  <a:close/>
                </a:path>
                <a:path w="4996180" h="1032509">
                  <a:moveTo>
                    <a:pt x="2598476" y="853363"/>
                  </a:moveTo>
                  <a:lnTo>
                    <a:pt x="2584760" y="855941"/>
                  </a:lnTo>
                  <a:lnTo>
                    <a:pt x="2580188" y="862570"/>
                  </a:lnTo>
                  <a:lnTo>
                    <a:pt x="2582728" y="876363"/>
                  </a:lnTo>
                  <a:lnTo>
                    <a:pt x="2589332" y="880909"/>
                  </a:lnTo>
                  <a:lnTo>
                    <a:pt x="2603175" y="878331"/>
                  </a:lnTo>
                  <a:lnTo>
                    <a:pt x="2607747" y="871702"/>
                  </a:lnTo>
                  <a:lnTo>
                    <a:pt x="2605207" y="857910"/>
                  </a:lnTo>
                  <a:lnTo>
                    <a:pt x="2598476" y="853363"/>
                  </a:lnTo>
                  <a:close/>
                </a:path>
                <a:path w="4996180" h="1032509">
                  <a:moveTo>
                    <a:pt x="2523546" y="867193"/>
                  </a:moveTo>
                  <a:lnTo>
                    <a:pt x="2509703" y="869771"/>
                  </a:lnTo>
                  <a:lnTo>
                    <a:pt x="2505258" y="876401"/>
                  </a:lnTo>
                  <a:lnTo>
                    <a:pt x="2507798" y="890193"/>
                  </a:lnTo>
                  <a:lnTo>
                    <a:pt x="2514402" y="894740"/>
                  </a:lnTo>
                  <a:lnTo>
                    <a:pt x="2528245" y="892161"/>
                  </a:lnTo>
                  <a:lnTo>
                    <a:pt x="2532817" y="885532"/>
                  </a:lnTo>
                  <a:lnTo>
                    <a:pt x="2531420" y="878636"/>
                  </a:lnTo>
                  <a:lnTo>
                    <a:pt x="2530150" y="871740"/>
                  </a:lnTo>
                  <a:lnTo>
                    <a:pt x="2523546" y="867193"/>
                  </a:lnTo>
                  <a:close/>
                </a:path>
                <a:path w="4996180" h="1032509">
                  <a:moveTo>
                    <a:pt x="2448616" y="880160"/>
                  </a:moveTo>
                  <a:lnTo>
                    <a:pt x="2434773" y="882509"/>
                  </a:lnTo>
                  <a:lnTo>
                    <a:pt x="2430201" y="889063"/>
                  </a:lnTo>
                  <a:lnTo>
                    <a:pt x="2432487" y="902893"/>
                  </a:lnTo>
                  <a:lnTo>
                    <a:pt x="2439091" y="907554"/>
                  </a:lnTo>
                  <a:lnTo>
                    <a:pt x="2452934" y="905204"/>
                  </a:lnTo>
                  <a:lnTo>
                    <a:pt x="2457506" y="898638"/>
                  </a:lnTo>
                  <a:lnTo>
                    <a:pt x="2455220" y="884808"/>
                  </a:lnTo>
                  <a:lnTo>
                    <a:pt x="2448616" y="880160"/>
                  </a:lnTo>
                  <a:close/>
                </a:path>
                <a:path w="4996180" h="1032509">
                  <a:moveTo>
                    <a:pt x="2373686" y="892758"/>
                  </a:moveTo>
                  <a:lnTo>
                    <a:pt x="2359716" y="894905"/>
                  </a:lnTo>
                  <a:lnTo>
                    <a:pt x="2355017" y="901394"/>
                  </a:lnTo>
                  <a:lnTo>
                    <a:pt x="2356160" y="908329"/>
                  </a:lnTo>
                  <a:lnTo>
                    <a:pt x="2357176" y="915263"/>
                  </a:lnTo>
                  <a:lnTo>
                    <a:pt x="2363653" y="920013"/>
                  </a:lnTo>
                  <a:lnTo>
                    <a:pt x="2377496" y="917854"/>
                  </a:lnTo>
                  <a:lnTo>
                    <a:pt x="2382322" y="911364"/>
                  </a:lnTo>
                  <a:lnTo>
                    <a:pt x="2381179" y="904442"/>
                  </a:lnTo>
                  <a:lnTo>
                    <a:pt x="2380163" y="897508"/>
                  </a:lnTo>
                  <a:lnTo>
                    <a:pt x="2373686" y="892758"/>
                  </a:lnTo>
                  <a:close/>
                </a:path>
                <a:path w="4996180" h="1032509">
                  <a:moveTo>
                    <a:pt x="2298375" y="904379"/>
                  </a:moveTo>
                  <a:lnTo>
                    <a:pt x="2284405" y="906525"/>
                  </a:lnTo>
                  <a:lnTo>
                    <a:pt x="2279706" y="913028"/>
                  </a:lnTo>
                  <a:lnTo>
                    <a:pt x="2280722" y="919949"/>
                  </a:lnTo>
                  <a:lnTo>
                    <a:pt x="2281865" y="926883"/>
                  </a:lnTo>
                  <a:lnTo>
                    <a:pt x="2288342" y="931633"/>
                  </a:lnTo>
                  <a:lnTo>
                    <a:pt x="2302185" y="929474"/>
                  </a:lnTo>
                  <a:lnTo>
                    <a:pt x="2307011" y="922984"/>
                  </a:lnTo>
                  <a:lnTo>
                    <a:pt x="2305868" y="916063"/>
                  </a:lnTo>
                  <a:lnTo>
                    <a:pt x="2304852" y="909129"/>
                  </a:lnTo>
                  <a:lnTo>
                    <a:pt x="2298375" y="904379"/>
                  </a:lnTo>
                  <a:close/>
                </a:path>
                <a:path w="4996180" h="1032509">
                  <a:moveTo>
                    <a:pt x="2223064" y="915555"/>
                  </a:moveTo>
                  <a:lnTo>
                    <a:pt x="2216206" y="916533"/>
                  </a:lnTo>
                  <a:lnTo>
                    <a:pt x="2216079" y="916533"/>
                  </a:lnTo>
                  <a:lnTo>
                    <a:pt x="2209221" y="917511"/>
                  </a:lnTo>
                  <a:lnTo>
                    <a:pt x="2204395" y="923937"/>
                  </a:lnTo>
                  <a:lnTo>
                    <a:pt x="2205284" y="930884"/>
                  </a:lnTo>
                  <a:lnTo>
                    <a:pt x="2206300" y="937827"/>
                  </a:lnTo>
                  <a:lnTo>
                    <a:pt x="2212777" y="942663"/>
                  </a:lnTo>
                  <a:lnTo>
                    <a:pt x="2219635" y="941685"/>
                  </a:lnTo>
                  <a:lnTo>
                    <a:pt x="2219762" y="941681"/>
                  </a:lnTo>
                  <a:lnTo>
                    <a:pt x="2226620" y="940702"/>
                  </a:lnTo>
                  <a:lnTo>
                    <a:pt x="2231446" y="934275"/>
                  </a:lnTo>
                  <a:lnTo>
                    <a:pt x="2230557" y="927328"/>
                  </a:lnTo>
                  <a:lnTo>
                    <a:pt x="2229541" y="920394"/>
                  </a:lnTo>
                  <a:lnTo>
                    <a:pt x="2223064" y="915555"/>
                  </a:lnTo>
                  <a:close/>
                </a:path>
                <a:path w="4996180" h="1032509">
                  <a:moveTo>
                    <a:pt x="2147626" y="926121"/>
                  </a:moveTo>
                  <a:lnTo>
                    <a:pt x="2133656" y="928090"/>
                  </a:lnTo>
                  <a:lnTo>
                    <a:pt x="2128830" y="934516"/>
                  </a:lnTo>
                  <a:lnTo>
                    <a:pt x="2130862" y="948401"/>
                  </a:lnTo>
                  <a:lnTo>
                    <a:pt x="2137212" y="953237"/>
                  </a:lnTo>
                  <a:lnTo>
                    <a:pt x="2151182" y="951276"/>
                  </a:lnTo>
                  <a:lnTo>
                    <a:pt x="2156008" y="944852"/>
                  </a:lnTo>
                  <a:lnTo>
                    <a:pt x="2154992" y="937907"/>
                  </a:lnTo>
                  <a:lnTo>
                    <a:pt x="2154103" y="930960"/>
                  </a:lnTo>
                  <a:lnTo>
                    <a:pt x="2147626" y="926121"/>
                  </a:lnTo>
                  <a:close/>
                </a:path>
                <a:path w="4996180" h="1032509">
                  <a:moveTo>
                    <a:pt x="2072188" y="935843"/>
                  </a:moveTo>
                  <a:lnTo>
                    <a:pt x="2058218" y="937594"/>
                  </a:lnTo>
                  <a:lnTo>
                    <a:pt x="2053392" y="943944"/>
                  </a:lnTo>
                  <a:lnTo>
                    <a:pt x="2054154" y="950904"/>
                  </a:lnTo>
                  <a:lnTo>
                    <a:pt x="2055043" y="957864"/>
                  </a:lnTo>
                  <a:lnTo>
                    <a:pt x="2061393" y="962796"/>
                  </a:lnTo>
                  <a:lnTo>
                    <a:pt x="2075363" y="961045"/>
                  </a:lnTo>
                  <a:lnTo>
                    <a:pt x="2080316" y="954695"/>
                  </a:lnTo>
                  <a:lnTo>
                    <a:pt x="2078538" y="940776"/>
                  </a:lnTo>
                  <a:lnTo>
                    <a:pt x="2072188" y="935843"/>
                  </a:lnTo>
                  <a:close/>
                </a:path>
                <a:path w="4996180" h="1032509">
                  <a:moveTo>
                    <a:pt x="1996750" y="945212"/>
                  </a:moveTo>
                  <a:lnTo>
                    <a:pt x="1982780" y="946774"/>
                  </a:lnTo>
                  <a:lnTo>
                    <a:pt x="1977700" y="953058"/>
                  </a:lnTo>
                  <a:lnTo>
                    <a:pt x="1978589" y="960028"/>
                  </a:lnTo>
                  <a:lnTo>
                    <a:pt x="1979351" y="966997"/>
                  </a:lnTo>
                  <a:lnTo>
                    <a:pt x="1985574" y="972016"/>
                  </a:lnTo>
                  <a:lnTo>
                    <a:pt x="1999544" y="970454"/>
                  </a:lnTo>
                  <a:lnTo>
                    <a:pt x="2004624" y="964172"/>
                  </a:lnTo>
                  <a:lnTo>
                    <a:pt x="2003735" y="957202"/>
                  </a:lnTo>
                  <a:lnTo>
                    <a:pt x="2002973" y="950230"/>
                  </a:lnTo>
                  <a:lnTo>
                    <a:pt x="1996750" y="945212"/>
                  </a:lnTo>
                  <a:close/>
                </a:path>
                <a:path w="4996180" h="1032509">
                  <a:moveTo>
                    <a:pt x="1920931" y="953604"/>
                  </a:moveTo>
                  <a:lnTo>
                    <a:pt x="1906961" y="955166"/>
                  </a:lnTo>
                  <a:lnTo>
                    <a:pt x="1902008" y="961449"/>
                  </a:lnTo>
                  <a:lnTo>
                    <a:pt x="1903532" y="975390"/>
                  </a:lnTo>
                  <a:lnTo>
                    <a:pt x="1909882" y="980409"/>
                  </a:lnTo>
                  <a:lnTo>
                    <a:pt x="1923852" y="978847"/>
                  </a:lnTo>
                  <a:lnTo>
                    <a:pt x="1928805" y="972563"/>
                  </a:lnTo>
                  <a:lnTo>
                    <a:pt x="1927281" y="958622"/>
                  </a:lnTo>
                  <a:lnTo>
                    <a:pt x="1920931" y="953604"/>
                  </a:lnTo>
                  <a:close/>
                </a:path>
                <a:path w="4996180" h="1032509">
                  <a:moveTo>
                    <a:pt x="1845366" y="961592"/>
                  </a:moveTo>
                  <a:lnTo>
                    <a:pt x="1831396" y="962932"/>
                  </a:lnTo>
                  <a:lnTo>
                    <a:pt x="1826316" y="969134"/>
                  </a:lnTo>
                  <a:lnTo>
                    <a:pt x="1827586" y="983098"/>
                  </a:lnTo>
                  <a:lnTo>
                    <a:pt x="1833809" y="988217"/>
                  </a:lnTo>
                  <a:lnTo>
                    <a:pt x="1847779" y="986877"/>
                  </a:lnTo>
                  <a:lnTo>
                    <a:pt x="1852859" y="980674"/>
                  </a:lnTo>
                  <a:lnTo>
                    <a:pt x="1851589" y="966710"/>
                  </a:lnTo>
                  <a:lnTo>
                    <a:pt x="1845366" y="961592"/>
                  </a:lnTo>
                  <a:close/>
                </a:path>
                <a:path w="4996180" h="1032509">
                  <a:moveTo>
                    <a:pt x="1769547" y="968838"/>
                  </a:moveTo>
                  <a:lnTo>
                    <a:pt x="1755450" y="970178"/>
                  </a:lnTo>
                  <a:lnTo>
                    <a:pt x="1750370" y="976380"/>
                  </a:lnTo>
                  <a:lnTo>
                    <a:pt x="1751005" y="983361"/>
                  </a:lnTo>
                  <a:lnTo>
                    <a:pt x="1751767" y="990344"/>
                  </a:lnTo>
                  <a:lnTo>
                    <a:pt x="1757863" y="995462"/>
                  </a:lnTo>
                  <a:lnTo>
                    <a:pt x="1771960" y="994122"/>
                  </a:lnTo>
                  <a:lnTo>
                    <a:pt x="1777040" y="987921"/>
                  </a:lnTo>
                  <a:lnTo>
                    <a:pt x="1776405" y="980938"/>
                  </a:lnTo>
                  <a:lnTo>
                    <a:pt x="1775643" y="973956"/>
                  </a:lnTo>
                  <a:lnTo>
                    <a:pt x="1769547" y="968838"/>
                  </a:lnTo>
                  <a:close/>
                </a:path>
                <a:path w="4996180" h="1032509">
                  <a:moveTo>
                    <a:pt x="1693728" y="975374"/>
                  </a:moveTo>
                  <a:lnTo>
                    <a:pt x="1679758" y="976516"/>
                  </a:lnTo>
                  <a:lnTo>
                    <a:pt x="1674551" y="982644"/>
                  </a:lnTo>
                  <a:lnTo>
                    <a:pt x="1675059" y="989635"/>
                  </a:lnTo>
                  <a:lnTo>
                    <a:pt x="1675694" y="996627"/>
                  </a:lnTo>
                  <a:lnTo>
                    <a:pt x="1681790" y="1001832"/>
                  </a:lnTo>
                  <a:lnTo>
                    <a:pt x="1695760" y="1000691"/>
                  </a:lnTo>
                  <a:lnTo>
                    <a:pt x="1700967" y="994562"/>
                  </a:lnTo>
                  <a:lnTo>
                    <a:pt x="1700459" y="987570"/>
                  </a:lnTo>
                  <a:lnTo>
                    <a:pt x="1699824" y="980580"/>
                  </a:lnTo>
                  <a:lnTo>
                    <a:pt x="1693728" y="975374"/>
                  </a:lnTo>
                  <a:close/>
                </a:path>
                <a:path w="4996180" h="1032509">
                  <a:moveTo>
                    <a:pt x="1617909" y="981588"/>
                  </a:moveTo>
                  <a:lnTo>
                    <a:pt x="1603939" y="982532"/>
                  </a:lnTo>
                  <a:lnTo>
                    <a:pt x="1598605" y="988586"/>
                  </a:lnTo>
                  <a:lnTo>
                    <a:pt x="1599621" y="1002583"/>
                  </a:lnTo>
                  <a:lnTo>
                    <a:pt x="1605590" y="1007874"/>
                  </a:lnTo>
                  <a:lnTo>
                    <a:pt x="1619687" y="1006931"/>
                  </a:lnTo>
                  <a:lnTo>
                    <a:pt x="1624894" y="1000877"/>
                  </a:lnTo>
                  <a:lnTo>
                    <a:pt x="1624513" y="993880"/>
                  </a:lnTo>
                  <a:lnTo>
                    <a:pt x="1624005" y="986881"/>
                  </a:lnTo>
                  <a:lnTo>
                    <a:pt x="1617909" y="981588"/>
                  </a:lnTo>
                  <a:close/>
                </a:path>
                <a:path w="4996180" h="1032509">
                  <a:moveTo>
                    <a:pt x="1541836" y="986681"/>
                  </a:moveTo>
                  <a:lnTo>
                    <a:pt x="1527866" y="987625"/>
                  </a:lnTo>
                  <a:lnTo>
                    <a:pt x="1522532" y="993679"/>
                  </a:lnTo>
                  <a:lnTo>
                    <a:pt x="1523548" y="1007676"/>
                  </a:lnTo>
                  <a:lnTo>
                    <a:pt x="1529517" y="1012966"/>
                  </a:lnTo>
                  <a:lnTo>
                    <a:pt x="1543614" y="1012024"/>
                  </a:lnTo>
                  <a:lnTo>
                    <a:pt x="1548821" y="1005970"/>
                  </a:lnTo>
                  <a:lnTo>
                    <a:pt x="1548440" y="998972"/>
                  </a:lnTo>
                  <a:lnTo>
                    <a:pt x="1547932" y="991973"/>
                  </a:lnTo>
                  <a:lnTo>
                    <a:pt x="1541836" y="986681"/>
                  </a:lnTo>
                  <a:close/>
                </a:path>
                <a:path w="4996180" h="1032509">
                  <a:moveTo>
                    <a:pt x="1466017" y="991503"/>
                  </a:moveTo>
                  <a:lnTo>
                    <a:pt x="1451920" y="992249"/>
                  </a:lnTo>
                  <a:lnTo>
                    <a:pt x="1446586" y="998228"/>
                  </a:lnTo>
                  <a:lnTo>
                    <a:pt x="1447348" y="1012236"/>
                  </a:lnTo>
                  <a:lnTo>
                    <a:pt x="1453317" y="1017613"/>
                  </a:lnTo>
                  <a:lnTo>
                    <a:pt x="1467287" y="1016868"/>
                  </a:lnTo>
                  <a:lnTo>
                    <a:pt x="1472748" y="1010889"/>
                  </a:lnTo>
                  <a:lnTo>
                    <a:pt x="1471986" y="996881"/>
                  </a:lnTo>
                  <a:lnTo>
                    <a:pt x="1466017" y="991503"/>
                  </a:lnTo>
                  <a:close/>
                </a:path>
                <a:path w="4996180" h="1032509">
                  <a:moveTo>
                    <a:pt x="1389817" y="995524"/>
                  </a:moveTo>
                  <a:lnTo>
                    <a:pt x="1375847" y="996270"/>
                  </a:lnTo>
                  <a:lnTo>
                    <a:pt x="1370513" y="1002249"/>
                  </a:lnTo>
                  <a:lnTo>
                    <a:pt x="1370894" y="1009254"/>
                  </a:lnTo>
                  <a:lnTo>
                    <a:pt x="1371148" y="1016257"/>
                  </a:lnTo>
                  <a:lnTo>
                    <a:pt x="1377244" y="1021634"/>
                  </a:lnTo>
                  <a:lnTo>
                    <a:pt x="1391214" y="1020889"/>
                  </a:lnTo>
                  <a:lnTo>
                    <a:pt x="1396548" y="1014909"/>
                  </a:lnTo>
                  <a:lnTo>
                    <a:pt x="1396167" y="1007905"/>
                  </a:lnTo>
                  <a:lnTo>
                    <a:pt x="1395913" y="1000901"/>
                  </a:lnTo>
                  <a:lnTo>
                    <a:pt x="1389817" y="995524"/>
                  </a:lnTo>
                  <a:close/>
                </a:path>
                <a:path w="4996180" h="1032509">
                  <a:moveTo>
                    <a:pt x="1313871" y="998935"/>
                  </a:moveTo>
                  <a:lnTo>
                    <a:pt x="1299901" y="999473"/>
                  </a:lnTo>
                  <a:lnTo>
                    <a:pt x="1294440" y="1005372"/>
                  </a:lnTo>
                  <a:lnTo>
                    <a:pt x="1294948" y="1019390"/>
                  </a:lnTo>
                  <a:lnTo>
                    <a:pt x="1300790" y="1024854"/>
                  </a:lnTo>
                  <a:lnTo>
                    <a:pt x="1314887" y="1024316"/>
                  </a:lnTo>
                  <a:lnTo>
                    <a:pt x="1320348" y="1018417"/>
                  </a:lnTo>
                  <a:lnTo>
                    <a:pt x="1319840" y="1004400"/>
                  </a:lnTo>
                  <a:lnTo>
                    <a:pt x="1313871" y="998935"/>
                  </a:lnTo>
                  <a:close/>
                </a:path>
                <a:path w="4996180" h="1032509">
                  <a:moveTo>
                    <a:pt x="1237747" y="1001835"/>
                  </a:moveTo>
                  <a:lnTo>
                    <a:pt x="1223701" y="1002373"/>
                  </a:lnTo>
                  <a:lnTo>
                    <a:pt x="1218240" y="1008272"/>
                  </a:lnTo>
                  <a:lnTo>
                    <a:pt x="1218773" y="1022289"/>
                  </a:lnTo>
                  <a:lnTo>
                    <a:pt x="1224666" y="1027753"/>
                  </a:lnTo>
                  <a:lnTo>
                    <a:pt x="1238712" y="1027217"/>
                  </a:lnTo>
                  <a:lnTo>
                    <a:pt x="1244173" y="1021317"/>
                  </a:lnTo>
                  <a:lnTo>
                    <a:pt x="1243640" y="1007300"/>
                  </a:lnTo>
                  <a:lnTo>
                    <a:pt x="1237747" y="1001835"/>
                  </a:lnTo>
                  <a:close/>
                </a:path>
                <a:path w="4996180" h="1032509">
                  <a:moveTo>
                    <a:pt x="1161725" y="1003848"/>
                  </a:moveTo>
                  <a:lnTo>
                    <a:pt x="1147678" y="1004189"/>
                  </a:lnTo>
                  <a:lnTo>
                    <a:pt x="1142128" y="1010011"/>
                  </a:lnTo>
                  <a:lnTo>
                    <a:pt x="1142471" y="1024036"/>
                  </a:lnTo>
                  <a:lnTo>
                    <a:pt x="1148288" y="1029582"/>
                  </a:lnTo>
                  <a:lnTo>
                    <a:pt x="1162334" y="1029240"/>
                  </a:lnTo>
                  <a:lnTo>
                    <a:pt x="1167884" y="1023418"/>
                  </a:lnTo>
                  <a:lnTo>
                    <a:pt x="1167541" y="1009395"/>
                  </a:lnTo>
                  <a:lnTo>
                    <a:pt x="1161725" y="1003848"/>
                  </a:lnTo>
                  <a:close/>
                </a:path>
                <a:path w="4996180" h="1032509">
                  <a:moveTo>
                    <a:pt x="1085715" y="1005547"/>
                  </a:moveTo>
                  <a:lnTo>
                    <a:pt x="1071656" y="1005673"/>
                  </a:lnTo>
                  <a:lnTo>
                    <a:pt x="1066255" y="1011181"/>
                  </a:lnTo>
                  <a:lnTo>
                    <a:pt x="1066144" y="1025438"/>
                  </a:lnTo>
                  <a:lnTo>
                    <a:pt x="1071885" y="1031071"/>
                  </a:lnTo>
                  <a:lnTo>
                    <a:pt x="1085944" y="1030946"/>
                  </a:lnTo>
                  <a:lnTo>
                    <a:pt x="1091570" y="1025209"/>
                  </a:lnTo>
                  <a:lnTo>
                    <a:pt x="1091443" y="1011181"/>
                  </a:lnTo>
                  <a:lnTo>
                    <a:pt x="1085715" y="1005547"/>
                  </a:lnTo>
                  <a:close/>
                </a:path>
                <a:path w="4996180" h="1032509">
                  <a:moveTo>
                    <a:pt x="1009490" y="1006229"/>
                  </a:moveTo>
                  <a:lnTo>
                    <a:pt x="995431" y="1006356"/>
                  </a:lnTo>
                  <a:lnTo>
                    <a:pt x="990030" y="1011863"/>
                  </a:lnTo>
                  <a:lnTo>
                    <a:pt x="989932" y="1026120"/>
                  </a:lnTo>
                  <a:lnTo>
                    <a:pt x="995659" y="1031755"/>
                  </a:lnTo>
                  <a:lnTo>
                    <a:pt x="1009718" y="1031628"/>
                  </a:lnTo>
                  <a:lnTo>
                    <a:pt x="1015357" y="1025891"/>
                  </a:lnTo>
                  <a:lnTo>
                    <a:pt x="1015230" y="1011863"/>
                  </a:lnTo>
                  <a:lnTo>
                    <a:pt x="1009490" y="1006229"/>
                  </a:lnTo>
                  <a:close/>
                </a:path>
                <a:path w="4996180" h="1032509">
                  <a:moveTo>
                    <a:pt x="919409" y="1006472"/>
                  </a:moveTo>
                  <a:lnTo>
                    <a:pt x="913681" y="1012123"/>
                  </a:lnTo>
                  <a:lnTo>
                    <a:pt x="913592" y="1026150"/>
                  </a:lnTo>
                  <a:lnTo>
                    <a:pt x="919243" y="1031872"/>
                  </a:lnTo>
                  <a:lnTo>
                    <a:pt x="933302" y="1031959"/>
                  </a:lnTo>
                  <a:lnTo>
                    <a:pt x="939017" y="1026309"/>
                  </a:lnTo>
                  <a:lnTo>
                    <a:pt x="939106" y="1012281"/>
                  </a:lnTo>
                  <a:lnTo>
                    <a:pt x="933455" y="1006560"/>
                  </a:lnTo>
                  <a:lnTo>
                    <a:pt x="919409" y="1006472"/>
                  </a:lnTo>
                  <a:close/>
                </a:path>
                <a:path w="4996180" h="1032509">
                  <a:moveTo>
                    <a:pt x="843183" y="1006000"/>
                  </a:moveTo>
                  <a:lnTo>
                    <a:pt x="837455" y="1011651"/>
                  </a:lnTo>
                  <a:lnTo>
                    <a:pt x="837379" y="1025679"/>
                  </a:lnTo>
                  <a:lnTo>
                    <a:pt x="843018" y="1031400"/>
                  </a:lnTo>
                  <a:lnTo>
                    <a:pt x="857077" y="1031488"/>
                  </a:lnTo>
                  <a:lnTo>
                    <a:pt x="862805" y="1025837"/>
                  </a:lnTo>
                  <a:lnTo>
                    <a:pt x="862881" y="1011809"/>
                  </a:lnTo>
                  <a:lnTo>
                    <a:pt x="857229" y="1006088"/>
                  </a:lnTo>
                  <a:lnTo>
                    <a:pt x="843183" y="1006000"/>
                  </a:lnTo>
                  <a:close/>
                </a:path>
                <a:path w="4996180" h="1032509">
                  <a:moveTo>
                    <a:pt x="767174" y="1004713"/>
                  </a:moveTo>
                  <a:lnTo>
                    <a:pt x="761357" y="1010271"/>
                  </a:lnTo>
                  <a:lnTo>
                    <a:pt x="761052" y="1024296"/>
                  </a:lnTo>
                  <a:lnTo>
                    <a:pt x="766615" y="1030108"/>
                  </a:lnTo>
                  <a:lnTo>
                    <a:pt x="780661" y="1030419"/>
                  </a:lnTo>
                  <a:lnTo>
                    <a:pt x="786465" y="1024860"/>
                  </a:lnTo>
                  <a:lnTo>
                    <a:pt x="786782" y="1010837"/>
                  </a:lnTo>
                  <a:lnTo>
                    <a:pt x="781220" y="1005025"/>
                  </a:lnTo>
                  <a:lnTo>
                    <a:pt x="767174" y="1004713"/>
                  </a:lnTo>
                  <a:close/>
                </a:path>
                <a:path w="4996180" h="1032509">
                  <a:moveTo>
                    <a:pt x="690974" y="1003030"/>
                  </a:moveTo>
                  <a:lnTo>
                    <a:pt x="685157" y="1008587"/>
                  </a:lnTo>
                  <a:lnTo>
                    <a:pt x="684840" y="1022612"/>
                  </a:lnTo>
                  <a:lnTo>
                    <a:pt x="690402" y="1028424"/>
                  </a:lnTo>
                  <a:lnTo>
                    <a:pt x="704448" y="1028738"/>
                  </a:lnTo>
                  <a:lnTo>
                    <a:pt x="710265" y="1023181"/>
                  </a:lnTo>
                  <a:lnTo>
                    <a:pt x="710570" y="1009158"/>
                  </a:lnTo>
                  <a:lnTo>
                    <a:pt x="705020" y="1003345"/>
                  </a:lnTo>
                  <a:lnTo>
                    <a:pt x="690974" y="1003030"/>
                  </a:lnTo>
                  <a:close/>
                </a:path>
                <a:path w="4996180" h="1032509">
                  <a:moveTo>
                    <a:pt x="614990" y="1000351"/>
                  </a:moveTo>
                  <a:lnTo>
                    <a:pt x="609097" y="1005819"/>
                  </a:lnTo>
                  <a:lnTo>
                    <a:pt x="608563" y="1019837"/>
                  </a:lnTo>
                  <a:lnTo>
                    <a:pt x="614024" y="1025734"/>
                  </a:lnTo>
                  <a:lnTo>
                    <a:pt x="628071" y="1026265"/>
                  </a:lnTo>
                  <a:lnTo>
                    <a:pt x="633963" y="1020798"/>
                  </a:lnTo>
                  <a:lnTo>
                    <a:pt x="634497" y="1006780"/>
                  </a:lnTo>
                  <a:lnTo>
                    <a:pt x="629036" y="1000884"/>
                  </a:lnTo>
                  <a:lnTo>
                    <a:pt x="614990" y="1000351"/>
                  </a:lnTo>
                  <a:close/>
                </a:path>
                <a:path w="4996180" h="1032509">
                  <a:moveTo>
                    <a:pt x="538815" y="997510"/>
                  </a:moveTo>
                  <a:lnTo>
                    <a:pt x="532922" y="1002978"/>
                  </a:lnTo>
                  <a:lnTo>
                    <a:pt x="532389" y="1016996"/>
                  </a:lnTo>
                  <a:lnTo>
                    <a:pt x="537850" y="1022893"/>
                  </a:lnTo>
                  <a:lnTo>
                    <a:pt x="551896" y="1023425"/>
                  </a:lnTo>
                  <a:lnTo>
                    <a:pt x="557789" y="1017957"/>
                  </a:lnTo>
                  <a:lnTo>
                    <a:pt x="558322" y="1003939"/>
                  </a:lnTo>
                  <a:lnTo>
                    <a:pt x="552861" y="998043"/>
                  </a:lnTo>
                  <a:lnTo>
                    <a:pt x="538815" y="997510"/>
                  </a:lnTo>
                  <a:close/>
                </a:path>
                <a:path w="4996180" h="1032509">
                  <a:moveTo>
                    <a:pt x="462894" y="993459"/>
                  </a:moveTo>
                  <a:lnTo>
                    <a:pt x="456913" y="998834"/>
                  </a:lnTo>
                  <a:lnTo>
                    <a:pt x="456163" y="1012843"/>
                  </a:lnTo>
                  <a:lnTo>
                    <a:pt x="461535" y="1018824"/>
                  </a:lnTo>
                  <a:lnTo>
                    <a:pt x="475569" y="1019572"/>
                  </a:lnTo>
                  <a:lnTo>
                    <a:pt x="481551" y="1014196"/>
                  </a:lnTo>
                  <a:lnTo>
                    <a:pt x="482300" y="1000188"/>
                  </a:lnTo>
                  <a:lnTo>
                    <a:pt x="476928" y="994207"/>
                  </a:lnTo>
                  <a:lnTo>
                    <a:pt x="462894" y="993459"/>
                  </a:lnTo>
                  <a:close/>
                </a:path>
                <a:path w="4996180" h="1032509">
                  <a:moveTo>
                    <a:pt x="386999" y="989178"/>
                  </a:moveTo>
                  <a:lnTo>
                    <a:pt x="380929" y="994457"/>
                  </a:lnTo>
                  <a:lnTo>
                    <a:pt x="379951" y="1008451"/>
                  </a:lnTo>
                  <a:lnTo>
                    <a:pt x="385234" y="1014518"/>
                  </a:lnTo>
                  <a:lnTo>
                    <a:pt x="399255" y="1015491"/>
                  </a:lnTo>
                  <a:lnTo>
                    <a:pt x="405325" y="1010213"/>
                  </a:lnTo>
                  <a:lnTo>
                    <a:pt x="406290" y="996219"/>
                  </a:lnTo>
                  <a:lnTo>
                    <a:pt x="401020" y="990153"/>
                  </a:lnTo>
                  <a:lnTo>
                    <a:pt x="386999" y="989178"/>
                  </a:lnTo>
                  <a:close/>
                </a:path>
                <a:path w="4996180" h="1032509">
                  <a:moveTo>
                    <a:pt x="310952" y="983966"/>
                  </a:moveTo>
                  <a:lnTo>
                    <a:pt x="304881" y="989244"/>
                  </a:lnTo>
                  <a:lnTo>
                    <a:pt x="303916" y="1003238"/>
                  </a:lnTo>
                  <a:lnTo>
                    <a:pt x="309186" y="1009305"/>
                  </a:lnTo>
                  <a:lnTo>
                    <a:pt x="323207" y="1010278"/>
                  </a:lnTo>
                  <a:lnTo>
                    <a:pt x="329278" y="1005000"/>
                  </a:lnTo>
                  <a:lnTo>
                    <a:pt x="330243" y="991006"/>
                  </a:lnTo>
                  <a:lnTo>
                    <a:pt x="324972" y="984939"/>
                  </a:lnTo>
                  <a:lnTo>
                    <a:pt x="310952" y="983966"/>
                  </a:lnTo>
                  <a:close/>
                </a:path>
                <a:path w="4996180" h="1032509">
                  <a:moveTo>
                    <a:pt x="235133" y="978264"/>
                  </a:moveTo>
                  <a:lnTo>
                    <a:pt x="228986" y="983448"/>
                  </a:lnTo>
                  <a:lnTo>
                    <a:pt x="227805" y="997425"/>
                  </a:lnTo>
                  <a:lnTo>
                    <a:pt x="232986" y="1003572"/>
                  </a:lnTo>
                  <a:lnTo>
                    <a:pt x="246982" y="1004761"/>
                  </a:lnTo>
                  <a:lnTo>
                    <a:pt x="253128" y="999577"/>
                  </a:lnTo>
                  <a:lnTo>
                    <a:pt x="254322" y="985599"/>
                  </a:lnTo>
                  <a:lnTo>
                    <a:pt x="249141" y="979452"/>
                  </a:lnTo>
                  <a:lnTo>
                    <a:pt x="235133" y="978264"/>
                  </a:lnTo>
                  <a:close/>
                </a:path>
                <a:path w="4996180" h="1032509">
                  <a:moveTo>
                    <a:pt x="159174" y="971889"/>
                  </a:moveTo>
                  <a:lnTo>
                    <a:pt x="153027" y="977075"/>
                  </a:lnTo>
                  <a:lnTo>
                    <a:pt x="151846" y="991052"/>
                  </a:lnTo>
                  <a:lnTo>
                    <a:pt x="157028" y="997199"/>
                  </a:lnTo>
                  <a:lnTo>
                    <a:pt x="171036" y="998387"/>
                  </a:lnTo>
                  <a:lnTo>
                    <a:pt x="177182" y="993203"/>
                  </a:lnTo>
                  <a:lnTo>
                    <a:pt x="178364" y="979224"/>
                  </a:lnTo>
                  <a:lnTo>
                    <a:pt x="173182" y="973077"/>
                  </a:lnTo>
                  <a:lnTo>
                    <a:pt x="159174" y="971889"/>
                  </a:lnTo>
                  <a:close/>
                </a:path>
                <a:path w="4996180" h="1032509">
                  <a:moveTo>
                    <a:pt x="83477" y="964807"/>
                  </a:moveTo>
                  <a:lnTo>
                    <a:pt x="77251" y="969896"/>
                  </a:lnTo>
                  <a:lnTo>
                    <a:pt x="75852" y="983854"/>
                  </a:lnTo>
                  <a:lnTo>
                    <a:pt x="80942" y="990080"/>
                  </a:lnTo>
                  <a:lnTo>
                    <a:pt x="94925" y="991482"/>
                  </a:lnTo>
                  <a:lnTo>
                    <a:pt x="101150" y="986392"/>
                  </a:lnTo>
                  <a:lnTo>
                    <a:pt x="102550" y="972434"/>
                  </a:lnTo>
                  <a:lnTo>
                    <a:pt x="97459" y="966209"/>
                  </a:lnTo>
                  <a:lnTo>
                    <a:pt x="83477" y="964807"/>
                  </a:lnTo>
                  <a:close/>
                </a:path>
                <a:path w="4996180" h="1032509">
                  <a:moveTo>
                    <a:pt x="7625" y="957269"/>
                  </a:moveTo>
                  <a:lnTo>
                    <a:pt x="1400" y="962359"/>
                  </a:lnTo>
                  <a:lnTo>
                    <a:pt x="0" y="976317"/>
                  </a:lnTo>
                  <a:lnTo>
                    <a:pt x="5090" y="982542"/>
                  </a:lnTo>
                  <a:lnTo>
                    <a:pt x="19072" y="983944"/>
                  </a:lnTo>
                  <a:lnTo>
                    <a:pt x="25298" y="978854"/>
                  </a:lnTo>
                  <a:lnTo>
                    <a:pt x="26698" y="964896"/>
                  </a:lnTo>
                  <a:lnTo>
                    <a:pt x="21607" y="958671"/>
                  </a:lnTo>
                  <a:lnTo>
                    <a:pt x="7625" y="957269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7082" y="2900426"/>
              <a:ext cx="5801360" cy="57998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792851" y="5620639"/>
            <a:ext cx="136969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Кор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орация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09093" y="9258782"/>
            <a:ext cx="28765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780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pPr marL="44450">
                <a:lnSpc>
                  <a:spcPts val="1780"/>
                </a:lnSpc>
              </a:pPr>
              <a:t>22</a:t>
            </a:fld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83553" y="3446145"/>
            <a:ext cx="790575" cy="3384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224154">
              <a:lnSpc>
                <a:spcPts val="1140"/>
              </a:lnSpc>
              <a:spcBef>
                <a:spcPts val="29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Дети  корп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ра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ии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38235" y="5617590"/>
            <a:ext cx="821055" cy="3384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60960">
              <a:lnSpc>
                <a:spcPts val="1140"/>
              </a:lnSpc>
              <a:spcBef>
                <a:spcPts val="29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Авторская 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аг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ост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71361" y="7861172"/>
            <a:ext cx="8102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Профпробы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14953" y="5689853"/>
            <a:ext cx="9804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Рекомендация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07240" y="9115043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1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1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3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36878" y="456945"/>
            <a:ext cx="5852795" cy="1248410"/>
            <a:chOff x="1236878" y="456945"/>
            <a:chExt cx="5852795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6878" y="456945"/>
              <a:ext cx="5086858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878" y="1066495"/>
              <a:ext cx="5852795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8690762"/>
            <a:ext cx="12166600" cy="1032510"/>
            <a:chOff x="-12700" y="8690762"/>
            <a:chExt cx="12166600" cy="1032510"/>
          </a:xfrm>
        </p:grpSpPr>
        <p:sp>
          <p:nvSpPr>
            <p:cNvPr id="7" name="object 7"/>
            <p:cNvSpPr/>
            <p:nvPr/>
          </p:nvSpPr>
          <p:spPr>
            <a:xfrm>
              <a:off x="0" y="9356597"/>
              <a:ext cx="12141200" cy="59690"/>
            </a:xfrm>
            <a:custGeom>
              <a:avLst/>
              <a:gdLst/>
              <a:ahLst/>
              <a:cxnLst/>
              <a:rect l="l" t="t" r="r" b="b"/>
              <a:pathLst>
                <a:path w="12141200" h="59690">
                  <a:moveTo>
                    <a:pt x="0" y="59224"/>
                  </a:moveTo>
                  <a:lnTo>
                    <a:pt x="12140946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98" y="8690762"/>
              <a:ext cx="4996180" cy="1032510"/>
            </a:xfrm>
            <a:custGeom>
              <a:avLst/>
              <a:gdLst/>
              <a:ahLst/>
              <a:cxnLst/>
              <a:rect l="l" t="t" r="r" b="b"/>
              <a:pathLst>
                <a:path w="4996180" h="1032509">
                  <a:moveTo>
                    <a:pt x="4954206" y="0"/>
                  </a:moveTo>
                  <a:lnTo>
                    <a:pt x="4939721" y="4381"/>
                  </a:lnTo>
                  <a:lnTo>
                    <a:pt x="4928066" y="14043"/>
                  </a:lnTo>
                  <a:lnTo>
                    <a:pt x="4921258" y="26971"/>
                  </a:lnTo>
                  <a:lnTo>
                    <a:pt x="4919807" y="41503"/>
                  </a:lnTo>
                  <a:lnTo>
                    <a:pt x="4924227" y="55981"/>
                  </a:lnTo>
                  <a:lnTo>
                    <a:pt x="4933855" y="67630"/>
                  </a:lnTo>
                  <a:lnTo>
                    <a:pt x="4946769" y="74434"/>
                  </a:lnTo>
                  <a:lnTo>
                    <a:pt x="4961303" y="75894"/>
                  </a:lnTo>
                  <a:lnTo>
                    <a:pt x="4975789" y="71513"/>
                  </a:lnTo>
                  <a:lnTo>
                    <a:pt x="4987443" y="61850"/>
                  </a:lnTo>
                  <a:lnTo>
                    <a:pt x="4992387" y="52463"/>
                  </a:lnTo>
                  <a:lnTo>
                    <a:pt x="4957628" y="52463"/>
                  </a:lnTo>
                  <a:lnTo>
                    <a:pt x="4949881" y="50164"/>
                  </a:lnTo>
                  <a:lnTo>
                    <a:pt x="4943277" y="37807"/>
                  </a:lnTo>
                  <a:lnTo>
                    <a:pt x="4945563" y="30111"/>
                  </a:lnTo>
                  <a:lnTo>
                    <a:pt x="4951659" y="26783"/>
                  </a:lnTo>
                  <a:lnTo>
                    <a:pt x="4957882" y="23443"/>
                  </a:lnTo>
                  <a:lnTo>
                    <a:pt x="4992360" y="23443"/>
                  </a:lnTo>
                  <a:lnTo>
                    <a:pt x="4991283" y="19913"/>
                  </a:lnTo>
                  <a:lnTo>
                    <a:pt x="4981654" y="8263"/>
                  </a:lnTo>
                  <a:lnTo>
                    <a:pt x="4968740" y="1460"/>
                  </a:lnTo>
                  <a:lnTo>
                    <a:pt x="4954206" y="0"/>
                  </a:lnTo>
                  <a:close/>
                </a:path>
                <a:path w="4996180" h="1032509">
                  <a:moveTo>
                    <a:pt x="4957882" y="23443"/>
                  </a:moveTo>
                  <a:lnTo>
                    <a:pt x="4951786" y="26771"/>
                  </a:lnTo>
                  <a:lnTo>
                    <a:pt x="4945563" y="30111"/>
                  </a:lnTo>
                  <a:lnTo>
                    <a:pt x="4943277" y="37807"/>
                  </a:lnTo>
                  <a:lnTo>
                    <a:pt x="4949881" y="50164"/>
                  </a:lnTo>
                  <a:lnTo>
                    <a:pt x="4957628" y="52463"/>
                  </a:lnTo>
                  <a:lnTo>
                    <a:pt x="4963724" y="49123"/>
                  </a:lnTo>
                  <a:lnTo>
                    <a:pt x="4969947" y="45795"/>
                  </a:lnTo>
                  <a:lnTo>
                    <a:pt x="4972233" y="38099"/>
                  </a:lnTo>
                  <a:lnTo>
                    <a:pt x="4965629" y="25742"/>
                  </a:lnTo>
                  <a:lnTo>
                    <a:pt x="4957882" y="23443"/>
                  </a:lnTo>
                  <a:close/>
                </a:path>
                <a:path w="4996180" h="1032509">
                  <a:moveTo>
                    <a:pt x="4992360" y="23443"/>
                  </a:moveTo>
                  <a:lnTo>
                    <a:pt x="4957882" y="23443"/>
                  </a:lnTo>
                  <a:lnTo>
                    <a:pt x="4965629" y="25742"/>
                  </a:lnTo>
                  <a:lnTo>
                    <a:pt x="4972233" y="38099"/>
                  </a:lnTo>
                  <a:lnTo>
                    <a:pt x="4969947" y="45795"/>
                  </a:lnTo>
                  <a:lnTo>
                    <a:pt x="4963724" y="49123"/>
                  </a:lnTo>
                  <a:lnTo>
                    <a:pt x="4957628" y="52463"/>
                  </a:lnTo>
                  <a:lnTo>
                    <a:pt x="4992387" y="52463"/>
                  </a:lnTo>
                  <a:lnTo>
                    <a:pt x="4994251" y="48923"/>
                  </a:lnTo>
                  <a:lnTo>
                    <a:pt x="4995702" y="34390"/>
                  </a:lnTo>
                  <a:lnTo>
                    <a:pt x="4992360" y="23443"/>
                  </a:lnTo>
                  <a:close/>
                </a:path>
                <a:path w="4996180" h="1032509">
                  <a:moveTo>
                    <a:pt x="4890699" y="59524"/>
                  </a:moveTo>
                  <a:lnTo>
                    <a:pt x="4884603" y="62864"/>
                  </a:lnTo>
                  <a:lnTo>
                    <a:pt x="4878380" y="66192"/>
                  </a:lnTo>
                  <a:lnTo>
                    <a:pt x="4876094" y="73900"/>
                  </a:lnTo>
                  <a:lnTo>
                    <a:pt x="4882698" y="86245"/>
                  </a:lnTo>
                  <a:lnTo>
                    <a:pt x="4890445" y="88544"/>
                  </a:lnTo>
                  <a:lnTo>
                    <a:pt x="4902764" y="81876"/>
                  </a:lnTo>
                  <a:lnTo>
                    <a:pt x="4905177" y="74180"/>
                  </a:lnTo>
                  <a:lnTo>
                    <a:pt x="4901748" y="67995"/>
                  </a:lnTo>
                  <a:lnTo>
                    <a:pt x="4898446" y="61823"/>
                  </a:lnTo>
                  <a:lnTo>
                    <a:pt x="4890699" y="59524"/>
                  </a:lnTo>
                  <a:close/>
                </a:path>
                <a:path w="4996180" h="1032509">
                  <a:moveTo>
                    <a:pt x="4823643" y="95109"/>
                  </a:moveTo>
                  <a:lnTo>
                    <a:pt x="4817420" y="98335"/>
                  </a:lnTo>
                  <a:lnTo>
                    <a:pt x="4817293" y="98348"/>
                  </a:lnTo>
                  <a:lnTo>
                    <a:pt x="4811070" y="101574"/>
                  </a:lnTo>
                  <a:lnTo>
                    <a:pt x="4808657" y="109232"/>
                  </a:lnTo>
                  <a:lnTo>
                    <a:pt x="4811959" y="115455"/>
                  </a:lnTo>
                  <a:lnTo>
                    <a:pt x="4815134" y="121691"/>
                  </a:lnTo>
                  <a:lnTo>
                    <a:pt x="4822754" y="124129"/>
                  </a:lnTo>
                  <a:lnTo>
                    <a:pt x="4828977" y="120903"/>
                  </a:lnTo>
                  <a:lnTo>
                    <a:pt x="4835327" y="117665"/>
                  </a:lnTo>
                  <a:lnTo>
                    <a:pt x="4837740" y="110007"/>
                  </a:lnTo>
                  <a:lnTo>
                    <a:pt x="4834438" y="103771"/>
                  </a:lnTo>
                  <a:lnTo>
                    <a:pt x="4831263" y="97548"/>
                  </a:lnTo>
                  <a:lnTo>
                    <a:pt x="4823643" y="95109"/>
                  </a:lnTo>
                  <a:close/>
                </a:path>
                <a:path w="4996180" h="1032509">
                  <a:moveTo>
                    <a:pt x="4755825" y="130009"/>
                  </a:moveTo>
                  <a:lnTo>
                    <a:pt x="4743379" y="136473"/>
                  </a:lnTo>
                  <a:lnTo>
                    <a:pt x="4740966" y="144144"/>
                  </a:lnTo>
                  <a:lnTo>
                    <a:pt x="4747316" y="156603"/>
                  </a:lnTo>
                  <a:lnTo>
                    <a:pt x="4755063" y="159029"/>
                  </a:lnTo>
                  <a:lnTo>
                    <a:pt x="4767509" y="152577"/>
                  </a:lnTo>
                  <a:lnTo>
                    <a:pt x="4769922" y="144906"/>
                  </a:lnTo>
                  <a:lnTo>
                    <a:pt x="4766747" y="138683"/>
                  </a:lnTo>
                  <a:lnTo>
                    <a:pt x="4763445" y="132447"/>
                  </a:lnTo>
                  <a:lnTo>
                    <a:pt x="4755825" y="130009"/>
                  </a:lnTo>
                  <a:close/>
                </a:path>
                <a:path w="4996180" h="1032509">
                  <a:moveTo>
                    <a:pt x="4687880" y="163994"/>
                  </a:moveTo>
                  <a:lnTo>
                    <a:pt x="4675307" y="170255"/>
                  </a:lnTo>
                  <a:lnTo>
                    <a:pt x="4672640" y="177875"/>
                  </a:lnTo>
                  <a:lnTo>
                    <a:pt x="4678990" y="190436"/>
                  </a:lnTo>
                  <a:lnTo>
                    <a:pt x="4686610" y="193001"/>
                  </a:lnTo>
                  <a:lnTo>
                    <a:pt x="4692833" y="189864"/>
                  </a:lnTo>
                  <a:lnTo>
                    <a:pt x="4699183" y="186740"/>
                  </a:lnTo>
                  <a:lnTo>
                    <a:pt x="4701723" y="179120"/>
                  </a:lnTo>
                  <a:lnTo>
                    <a:pt x="4698548" y="172833"/>
                  </a:lnTo>
                  <a:lnTo>
                    <a:pt x="4695500" y="166560"/>
                  </a:lnTo>
                  <a:lnTo>
                    <a:pt x="4687880" y="163994"/>
                  </a:lnTo>
                  <a:close/>
                </a:path>
                <a:path w="4996180" h="1032509">
                  <a:moveTo>
                    <a:pt x="4619554" y="197522"/>
                  </a:moveTo>
                  <a:lnTo>
                    <a:pt x="4613331" y="200545"/>
                  </a:lnTo>
                  <a:lnTo>
                    <a:pt x="4606981" y="203567"/>
                  </a:lnTo>
                  <a:lnTo>
                    <a:pt x="4604187" y="211149"/>
                  </a:lnTo>
                  <a:lnTo>
                    <a:pt x="4610283" y="223811"/>
                  </a:lnTo>
                  <a:lnTo>
                    <a:pt x="4617903" y="226504"/>
                  </a:lnTo>
                  <a:lnTo>
                    <a:pt x="4630603" y="220446"/>
                  </a:lnTo>
                  <a:lnTo>
                    <a:pt x="4633270" y="212877"/>
                  </a:lnTo>
                  <a:lnTo>
                    <a:pt x="4627174" y="200215"/>
                  </a:lnTo>
                  <a:lnTo>
                    <a:pt x="4619554" y="197522"/>
                  </a:lnTo>
                  <a:close/>
                </a:path>
                <a:path w="4996180" h="1032509">
                  <a:moveTo>
                    <a:pt x="4550720" y="230212"/>
                  </a:moveTo>
                  <a:lnTo>
                    <a:pt x="4538020" y="236270"/>
                  </a:lnTo>
                  <a:lnTo>
                    <a:pt x="4535353" y="243852"/>
                  </a:lnTo>
                  <a:lnTo>
                    <a:pt x="4541449" y="256514"/>
                  </a:lnTo>
                  <a:lnTo>
                    <a:pt x="4548942" y="259193"/>
                  </a:lnTo>
                  <a:lnTo>
                    <a:pt x="4561642" y="253148"/>
                  </a:lnTo>
                  <a:lnTo>
                    <a:pt x="4564309" y="245566"/>
                  </a:lnTo>
                  <a:lnTo>
                    <a:pt x="4561388" y="239229"/>
                  </a:lnTo>
                  <a:lnTo>
                    <a:pt x="4558340" y="232904"/>
                  </a:lnTo>
                  <a:lnTo>
                    <a:pt x="4550720" y="230212"/>
                  </a:lnTo>
                  <a:close/>
                </a:path>
                <a:path w="4996180" h="1032509">
                  <a:moveTo>
                    <a:pt x="4481759" y="262153"/>
                  </a:moveTo>
                  <a:lnTo>
                    <a:pt x="4475409" y="265086"/>
                  </a:lnTo>
                  <a:lnTo>
                    <a:pt x="4468932" y="267995"/>
                  </a:lnTo>
                  <a:lnTo>
                    <a:pt x="4466138" y="275538"/>
                  </a:lnTo>
                  <a:lnTo>
                    <a:pt x="4471980" y="288289"/>
                  </a:lnTo>
                  <a:lnTo>
                    <a:pt x="4479600" y="291096"/>
                  </a:lnTo>
                  <a:lnTo>
                    <a:pt x="4492300" y="285254"/>
                  </a:lnTo>
                  <a:lnTo>
                    <a:pt x="4495094" y="277723"/>
                  </a:lnTo>
                  <a:lnTo>
                    <a:pt x="4489252" y="264959"/>
                  </a:lnTo>
                  <a:lnTo>
                    <a:pt x="4481759" y="262153"/>
                  </a:lnTo>
                  <a:close/>
                </a:path>
                <a:path w="4996180" h="1032509">
                  <a:moveTo>
                    <a:pt x="4412544" y="293636"/>
                  </a:moveTo>
                  <a:lnTo>
                    <a:pt x="4406194" y="296455"/>
                  </a:lnTo>
                  <a:lnTo>
                    <a:pt x="4399717" y="299275"/>
                  </a:lnTo>
                  <a:lnTo>
                    <a:pt x="4396796" y="306768"/>
                  </a:lnTo>
                  <a:lnTo>
                    <a:pt x="4402384" y="319607"/>
                  </a:lnTo>
                  <a:lnTo>
                    <a:pt x="4409877" y="322541"/>
                  </a:lnTo>
                  <a:lnTo>
                    <a:pt x="4422704" y="316902"/>
                  </a:lnTo>
                  <a:lnTo>
                    <a:pt x="4425752" y="309409"/>
                  </a:lnTo>
                  <a:lnTo>
                    <a:pt x="4422831" y="302983"/>
                  </a:lnTo>
                  <a:lnTo>
                    <a:pt x="4420037" y="296557"/>
                  </a:lnTo>
                  <a:lnTo>
                    <a:pt x="4412544" y="293636"/>
                  </a:lnTo>
                  <a:close/>
                </a:path>
                <a:path w="4996180" h="1032509">
                  <a:moveTo>
                    <a:pt x="4342694" y="324040"/>
                  </a:moveTo>
                  <a:lnTo>
                    <a:pt x="4329740" y="329678"/>
                  </a:lnTo>
                  <a:lnTo>
                    <a:pt x="4326819" y="337159"/>
                  </a:lnTo>
                  <a:lnTo>
                    <a:pt x="4329740" y="343585"/>
                  </a:lnTo>
                  <a:lnTo>
                    <a:pt x="4332534" y="350011"/>
                  </a:lnTo>
                  <a:lnTo>
                    <a:pt x="4340027" y="352945"/>
                  </a:lnTo>
                  <a:lnTo>
                    <a:pt x="4346377" y="350113"/>
                  </a:lnTo>
                  <a:lnTo>
                    <a:pt x="4352854" y="347293"/>
                  </a:lnTo>
                  <a:lnTo>
                    <a:pt x="4355775" y="339813"/>
                  </a:lnTo>
                  <a:lnTo>
                    <a:pt x="4350187" y="326961"/>
                  </a:lnTo>
                  <a:lnTo>
                    <a:pt x="4342694" y="324040"/>
                  </a:lnTo>
                  <a:close/>
                </a:path>
                <a:path w="4996180" h="1032509">
                  <a:moveTo>
                    <a:pt x="4272844" y="353961"/>
                  </a:moveTo>
                  <a:lnTo>
                    <a:pt x="4266367" y="356666"/>
                  </a:lnTo>
                  <a:lnTo>
                    <a:pt x="4259890" y="359384"/>
                  </a:lnTo>
                  <a:lnTo>
                    <a:pt x="4256842" y="366826"/>
                  </a:lnTo>
                  <a:lnTo>
                    <a:pt x="4262176" y="379767"/>
                  </a:lnTo>
                  <a:lnTo>
                    <a:pt x="4269669" y="382815"/>
                  </a:lnTo>
                  <a:lnTo>
                    <a:pt x="4282623" y="377392"/>
                  </a:lnTo>
                  <a:lnTo>
                    <a:pt x="4285671" y="369950"/>
                  </a:lnTo>
                  <a:lnTo>
                    <a:pt x="4283004" y="363473"/>
                  </a:lnTo>
                  <a:lnTo>
                    <a:pt x="4280210" y="357009"/>
                  </a:lnTo>
                  <a:lnTo>
                    <a:pt x="4272844" y="353961"/>
                  </a:lnTo>
                  <a:close/>
                </a:path>
                <a:path w="4996180" h="1032509">
                  <a:moveTo>
                    <a:pt x="4202486" y="383298"/>
                  </a:moveTo>
                  <a:lnTo>
                    <a:pt x="4189532" y="388721"/>
                  </a:lnTo>
                  <a:lnTo>
                    <a:pt x="4186484" y="396163"/>
                  </a:lnTo>
                  <a:lnTo>
                    <a:pt x="4191818" y="409104"/>
                  </a:lnTo>
                  <a:lnTo>
                    <a:pt x="4199311" y="412152"/>
                  </a:lnTo>
                  <a:lnTo>
                    <a:pt x="4212265" y="406729"/>
                  </a:lnTo>
                  <a:lnTo>
                    <a:pt x="4215313" y="399287"/>
                  </a:lnTo>
                  <a:lnTo>
                    <a:pt x="4212646" y="392823"/>
                  </a:lnTo>
                  <a:lnTo>
                    <a:pt x="4209852" y="386346"/>
                  </a:lnTo>
                  <a:lnTo>
                    <a:pt x="4202486" y="383298"/>
                  </a:lnTo>
                  <a:close/>
                </a:path>
                <a:path w="4996180" h="1032509">
                  <a:moveTo>
                    <a:pt x="4131874" y="411619"/>
                  </a:moveTo>
                  <a:lnTo>
                    <a:pt x="4118920" y="416813"/>
                  </a:lnTo>
                  <a:lnTo>
                    <a:pt x="4115618" y="424205"/>
                  </a:lnTo>
                  <a:lnTo>
                    <a:pt x="4118285" y="430720"/>
                  </a:lnTo>
                  <a:lnTo>
                    <a:pt x="4120825" y="437235"/>
                  </a:lnTo>
                  <a:lnTo>
                    <a:pt x="4128191" y="440422"/>
                  </a:lnTo>
                  <a:lnTo>
                    <a:pt x="4141272" y="435228"/>
                  </a:lnTo>
                  <a:lnTo>
                    <a:pt x="4144447" y="427837"/>
                  </a:lnTo>
                  <a:lnTo>
                    <a:pt x="4139367" y="414807"/>
                  </a:lnTo>
                  <a:lnTo>
                    <a:pt x="4131874" y="411619"/>
                  </a:lnTo>
                  <a:close/>
                </a:path>
                <a:path w="4996180" h="1032509">
                  <a:moveTo>
                    <a:pt x="4061135" y="439521"/>
                  </a:moveTo>
                  <a:lnTo>
                    <a:pt x="4054658" y="442023"/>
                  </a:lnTo>
                  <a:lnTo>
                    <a:pt x="4054531" y="442035"/>
                  </a:lnTo>
                  <a:lnTo>
                    <a:pt x="4048054" y="444537"/>
                  </a:lnTo>
                  <a:lnTo>
                    <a:pt x="4044752" y="451878"/>
                  </a:lnTo>
                  <a:lnTo>
                    <a:pt x="4049832" y="464984"/>
                  </a:lnTo>
                  <a:lnTo>
                    <a:pt x="4057071" y="468261"/>
                  </a:lnTo>
                  <a:lnTo>
                    <a:pt x="4070279" y="463244"/>
                  </a:lnTo>
                  <a:lnTo>
                    <a:pt x="4073454" y="455891"/>
                  </a:lnTo>
                  <a:lnTo>
                    <a:pt x="4071041" y="449351"/>
                  </a:lnTo>
                  <a:lnTo>
                    <a:pt x="4068501" y="442797"/>
                  </a:lnTo>
                  <a:lnTo>
                    <a:pt x="4061135" y="439521"/>
                  </a:lnTo>
                  <a:close/>
                </a:path>
                <a:path w="4996180" h="1032509">
                  <a:moveTo>
                    <a:pt x="3989888" y="466597"/>
                  </a:moveTo>
                  <a:lnTo>
                    <a:pt x="3983411" y="469112"/>
                  </a:lnTo>
                  <a:lnTo>
                    <a:pt x="3976807" y="471626"/>
                  </a:lnTo>
                  <a:lnTo>
                    <a:pt x="3973505" y="478967"/>
                  </a:lnTo>
                  <a:lnTo>
                    <a:pt x="3976045" y="485520"/>
                  </a:lnTo>
                  <a:lnTo>
                    <a:pt x="3978458" y="492073"/>
                  </a:lnTo>
                  <a:lnTo>
                    <a:pt x="3985824" y="495350"/>
                  </a:lnTo>
                  <a:lnTo>
                    <a:pt x="3999032" y="490321"/>
                  </a:lnTo>
                  <a:lnTo>
                    <a:pt x="4002207" y="482980"/>
                  </a:lnTo>
                  <a:lnTo>
                    <a:pt x="3999794" y="476427"/>
                  </a:lnTo>
                  <a:lnTo>
                    <a:pt x="3997254" y="469886"/>
                  </a:lnTo>
                  <a:lnTo>
                    <a:pt x="3989888" y="466597"/>
                  </a:lnTo>
                  <a:close/>
                </a:path>
                <a:path w="4996180" h="1032509">
                  <a:moveTo>
                    <a:pt x="3918641" y="493013"/>
                  </a:moveTo>
                  <a:lnTo>
                    <a:pt x="3905433" y="497801"/>
                  </a:lnTo>
                  <a:lnTo>
                    <a:pt x="3902004" y="505078"/>
                  </a:lnTo>
                  <a:lnTo>
                    <a:pt x="3906830" y="518273"/>
                  </a:lnTo>
                  <a:lnTo>
                    <a:pt x="3914069" y="521677"/>
                  </a:lnTo>
                  <a:lnTo>
                    <a:pt x="3927277" y="516889"/>
                  </a:lnTo>
                  <a:lnTo>
                    <a:pt x="3930706" y="509599"/>
                  </a:lnTo>
                  <a:lnTo>
                    <a:pt x="3925880" y="496417"/>
                  </a:lnTo>
                  <a:lnTo>
                    <a:pt x="3918641" y="493013"/>
                  </a:lnTo>
                  <a:close/>
                </a:path>
                <a:path w="4996180" h="1032509">
                  <a:moveTo>
                    <a:pt x="3847140" y="518985"/>
                  </a:moveTo>
                  <a:lnTo>
                    <a:pt x="3833932" y="523569"/>
                  </a:lnTo>
                  <a:lnTo>
                    <a:pt x="3830376" y="530796"/>
                  </a:lnTo>
                  <a:lnTo>
                    <a:pt x="3834948" y="544054"/>
                  </a:lnTo>
                  <a:lnTo>
                    <a:pt x="3842187" y="547572"/>
                  </a:lnTo>
                  <a:lnTo>
                    <a:pt x="3855522" y="542988"/>
                  </a:lnTo>
                  <a:lnTo>
                    <a:pt x="3858951" y="535761"/>
                  </a:lnTo>
                  <a:lnTo>
                    <a:pt x="3854379" y="522503"/>
                  </a:lnTo>
                  <a:lnTo>
                    <a:pt x="3847140" y="518985"/>
                  </a:lnTo>
                  <a:close/>
                </a:path>
                <a:path w="4996180" h="1032509">
                  <a:moveTo>
                    <a:pt x="3775131" y="543800"/>
                  </a:moveTo>
                  <a:lnTo>
                    <a:pt x="3761796" y="548385"/>
                  </a:lnTo>
                  <a:lnTo>
                    <a:pt x="3758367" y="555624"/>
                  </a:lnTo>
                  <a:lnTo>
                    <a:pt x="3762939" y="568883"/>
                  </a:lnTo>
                  <a:lnTo>
                    <a:pt x="3770178" y="572401"/>
                  </a:lnTo>
                  <a:lnTo>
                    <a:pt x="3783386" y="567816"/>
                  </a:lnTo>
                  <a:lnTo>
                    <a:pt x="3786942" y="560590"/>
                  </a:lnTo>
                  <a:lnTo>
                    <a:pt x="3782370" y="547331"/>
                  </a:lnTo>
                  <a:lnTo>
                    <a:pt x="3775131" y="543800"/>
                  </a:lnTo>
                  <a:close/>
                </a:path>
                <a:path w="4996180" h="1032509">
                  <a:moveTo>
                    <a:pt x="3703122" y="568235"/>
                  </a:moveTo>
                  <a:lnTo>
                    <a:pt x="3696518" y="570420"/>
                  </a:lnTo>
                  <a:lnTo>
                    <a:pt x="3689787" y="572617"/>
                  </a:lnTo>
                  <a:lnTo>
                    <a:pt x="3686104" y="579792"/>
                  </a:lnTo>
                  <a:lnTo>
                    <a:pt x="3688390" y="586460"/>
                  </a:lnTo>
                  <a:lnTo>
                    <a:pt x="3690549" y="593115"/>
                  </a:lnTo>
                  <a:lnTo>
                    <a:pt x="3697661" y="596759"/>
                  </a:lnTo>
                  <a:lnTo>
                    <a:pt x="3710996" y="592378"/>
                  </a:lnTo>
                  <a:lnTo>
                    <a:pt x="3714679" y="585202"/>
                  </a:lnTo>
                  <a:lnTo>
                    <a:pt x="3710361" y="571867"/>
                  </a:lnTo>
                  <a:lnTo>
                    <a:pt x="3703122" y="568235"/>
                  </a:lnTo>
                  <a:close/>
                </a:path>
                <a:path w="4996180" h="1032509">
                  <a:moveTo>
                    <a:pt x="3630732" y="591946"/>
                  </a:moveTo>
                  <a:lnTo>
                    <a:pt x="3617270" y="596315"/>
                  </a:lnTo>
                  <a:lnTo>
                    <a:pt x="3613714" y="603490"/>
                  </a:lnTo>
                  <a:lnTo>
                    <a:pt x="3618032" y="616825"/>
                  </a:lnTo>
                  <a:lnTo>
                    <a:pt x="3625271" y="620458"/>
                  </a:lnTo>
                  <a:lnTo>
                    <a:pt x="3638606" y="616076"/>
                  </a:lnTo>
                  <a:lnTo>
                    <a:pt x="3642289" y="608901"/>
                  </a:lnTo>
                  <a:lnTo>
                    <a:pt x="3640003" y="602233"/>
                  </a:lnTo>
                  <a:lnTo>
                    <a:pt x="3637844" y="595578"/>
                  </a:lnTo>
                  <a:lnTo>
                    <a:pt x="3630732" y="591946"/>
                  </a:lnTo>
                  <a:close/>
                </a:path>
                <a:path w="4996180" h="1032509">
                  <a:moveTo>
                    <a:pt x="3558215" y="614870"/>
                  </a:moveTo>
                  <a:lnTo>
                    <a:pt x="3544753" y="619048"/>
                  </a:lnTo>
                  <a:lnTo>
                    <a:pt x="3541070" y="626173"/>
                  </a:lnTo>
                  <a:lnTo>
                    <a:pt x="3543102" y="632866"/>
                  </a:lnTo>
                  <a:lnTo>
                    <a:pt x="3545261" y="639571"/>
                  </a:lnTo>
                  <a:lnTo>
                    <a:pt x="3552373" y="643305"/>
                  </a:lnTo>
                  <a:lnTo>
                    <a:pt x="3558977" y="641209"/>
                  </a:lnTo>
                  <a:lnTo>
                    <a:pt x="3565708" y="639114"/>
                  </a:lnTo>
                  <a:lnTo>
                    <a:pt x="3569518" y="632002"/>
                  </a:lnTo>
                  <a:lnTo>
                    <a:pt x="3567359" y="625296"/>
                  </a:lnTo>
                  <a:lnTo>
                    <a:pt x="3565327" y="618603"/>
                  </a:lnTo>
                  <a:lnTo>
                    <a:pt x="3558215" y="614870"/>
                  </a:lnTo>
                  <a:close/>
                </a:path>
                <a:path w="4996180" h="1032509">
                  <a:moveTo>
                    <a:pt x="3485571" y="637399"/>
                  </a:moveTo>
                  <a:lnTo>
                    <a:pt x="3472109" y="641400"/>
                  </a:lnTo>
                  <a:lnTo>
                    <a:pt x="3468299" y="648461"/>
                  </a:lnTo>
                  <a:lnTo>
                    <a:pt x="3470204" y="655192"/>
                  </a:lnTo>
                  <a:lnTo>
                    <a:pt x="3472236" y="661910"/>
                  </a:lnTo>
                  <a:lnTo>
                    <a:pt x="3479348" y="665746"/>
                  </a:lnTo>
                  <a:lnTo>
                    <a:pt x="3492810" y="661758"/>
                  </a:lnTo>
                  <a:lnTo>
                    <a:pt x="3496620" y="654684"/>
                  </a:lnTo>
                  <a:lnTo>
                    <a:pt x="3492556" y="641235"/>
                  </a:lnTo>
                  <a:lnTo>
                    <a:pt x="3485571" y="637399"/>
                  </a:lnTo>
                  <a:close/>
                </a:path>
                <a:path w="4996180" h="1032509">
                  <a:moveTo>
                    <a:pt x="3412419" y="658875"/>
                  </a:moveTo>
                  <a:lnTo>
                    <a:pt x="3398957" y="662876"/>
                  </a:lnTo>
                  <a:lnTo>
                    <a:pt x="3395147" y="669937"/>
                  </a:lnTo>
                  <a:lnTo>
                    <a:pt x="3397052" y="676668"/>
                  </a:lnTo>
                  <a:lnTo>
                    <a:pt x="3399084" y="683386"/>
                  </a:lnTo>
                  <a:lnTo>
                    <a:pt x="3406196" y="687222"/>
                  </a:lnTo>
                  <a:lnTo>
                    <a:pt x="3419658" y="683234"/>
                  </a:lnTo>
                  <a:lnTo>
                    <a:pt x="3423468" y="676160"/>
                  </a:lnTo>
                  <a:lnTo>
                    <a:pt x="3421436" y="669442"/>
                  </a:lnTo>
                  <a:lnTo>
                    <a:pt x="3419531" y="662711"/>
                  </a:lnTo>
                  <a:lnTo>
                    <a:pt x="3412419" y="658875"/>
                  </a:lnTo>
                  <a:close/>
                </a:path>
                <a:path w="4996180" h="1032509">
                  <a:moveTo>
                    <a:pt x="3339394" y="679906"/>
                  </a:moveTo>
                  <a:lnTo>
                    <a:pt x="3332663" y="681799"/>
                  </a:lnTo>
                  <a:lnTo>
                    <a:pt x="3325805" y="683691"/>
                  </a:lnTo>
                  <a:lnTo>
                    <a:pt x="3321868" y="690689"/>
                  </a:lnTo>
                  <a:lnTo>
                    <a:pt x="3325678" y="704201"/>
                  </a:lnTo>
                  <a:lnTo>
                    <a:pt x="3332663" y="708151"/>
                  </a:lnTo>
                  <a:lnTo>
                    <a:pt x="3346252" y="704367"/>
                  </a:lnTo>
                  <a:lnTo>
                    <a:pt x="3350189" y="697356"/>
                  </a:lnTo>
                  <a:lnTo>
                    <a:pt x="3346379" y="683856"/>
                  </a:lnTo>
                  <a:lnTo>
                    <a:pt x="3339394" y="679906"/>
                  </a:lnTo>
                  <a:close/>
                </a:path>
                <a:path w="4996180" h="1032509">
                  <a:moveTo>
                    <a:pt x="3265861" y="700315"/>
                  </a:moveTo>
                  <a:lnTo>
                    <a:pt x="3252399" y="704100"/>
                  </a:lnTo>
                  <a:lnTo>
                    <a:pt x="3248462" y="711110"/>
                  </a:lnTo>
                  <a:lnTo>
                    <a:pt x="3252272" y="724610"/>
                  </a:lnTo>
                  <a:lnTo>
                    <a:pt x="3259257" y="728560"/>
                  </a:lnTo>
                  <a:lnTo>
                    <a:pt x="3272719" y="724775"/>
                  </a:lnTo>
                  <a:lnTo>
                    <a:pt x="3276656" y="717778"/>
                  </a:lnTo>
                  <a:lnTo>
                    <a:pt x="3274751" y="711021"/>
                  </a:lnTo>
                  <a:lnTo>
                    <a:pt x="3272973" y="704265"/>
                  </a:lnTo>
                  <a:lnTo>
                    <a:pt x="3265861" y="700315"/>
                  </a:lnTo>
                  <a:close/>
                </a:path>
                <a:path w="4996180" h="1032509">
                  <a:moveTo>
                    <a:pt x="3192455" y="719848"/>
                  </a:moveTo>
                  <a:lnTo>
                    <a:pt x="3178866" y="723417"/>
                  </a:lnTo>
                  <a:lnTo>
                    <a:pt x="3174802" y="730363"/>
                  </a:lnTo>
                  <a:lnTo>
                    <a:pt x="3178358" y="743927"/>
                  </a:lnTo>
                  <a:lnTo>
                    <a:pt x="3185343" y="747978"/>
                  </a:lnTo>
                  <a:lnTo>
                    <a:pt x="3198932" y="744410"/>
                  </a:lnTo>
                  <a:lnTo>
                    <a:pt x="3202996" y="737463"/>
                  </a:lnTo>
                  <a:lnTo>
                    <a:pt x="3199440" y="723899"/>
                  </a:lnTo>
                  <a:lnTo>
                    <a:pt x="3192455" y="719848"/>
                  </a:lnTo>
                  <a:close/>
                </a:path>
                <a:path w="4996180" h="1032509">
                  <a:moveTo>
                    <a:pt x="3118795" y="738999"/>
                  </a:moveTo>
                  <a:lnTo>
                    <a:pt x="3105206" y="742365"/>
                  </a:lnTo>
                  <a:lnTo>
                    <a:pt x="3101015" y="749261"/>
                  </a:lnTo>
                  <a:lnTo>
                    <a:pt x="3102793" y="756068"/>
                  </a:lnTo>
                  <a:lnTo>
                    <a:pt x="3104444" y="762875"/>
                  </a:lnTo>
                  <a:lnTo>
                    <a:pt x="3111302" y="767028"/>
                  </a:lnTo>
                  <a:lnTo>
                    <a:pt x="3124891" y="763650"/>
                  </a:lnTo>
                  <a:lnTo>
                    <a:pt x="3129082" y="756767"/>
                  </a:lnTo>
                  <a:lnTo>
                    <a:pt x="3125780" y="743152"/>
                  </a:lnTo>
                  <a:lnTo>
                    <a:pt x="3118795" y="738999"/>
                  </a:lnTo>
                  <a:close/>
                </a:path>
                <a:path w="4996180" h="1032509">
                  <a:moveTo>
                    <a:pt x="3044881" y="757237"/>
                  </a:moveTo>
                  <a:lnTo>
                    <a:pt x="3031165" y="760615"/>
                  </a:lnTo>
                  <a:lnTo>
                    <a:pt x="3027101" y="767498"/>
                  </a:lnTo>
                  <a:lnTo>
                    <a:pt x="3030403" y="781113"/>
                  </a:lnTo>
                  <a:lnTo>
                    <a:pt x="3037261" y="785266"/>
                  </a:lnTo>
                  <a:lnTo>
                    <a:pt x="3050977" y="781900"/>
                  </a:lnTo>
                  <a:lnTo>
                    <a:pt x="3055041" y="775004"/>
                  </a:lnTo>
                  <a:lnTo>
                    <a:pt x="3051739" y="761390"/>
                  </a:lnTo>
                  <a:lnTo>
                    <a:pt x="3044881" y="757237"/>
                  </a:lnTo>
                  <a:close/>
                </a:path>
                <a:path w="4996180" h="1032509">
                  <a:moveTo>
                    <a:pt x="2970967" y="774953"/>
                  </a:moveTo>
                  <a:lnTo>
                    <a:pt x="2957251" y="778103"/>
                  </a:lnTo>
                  <a:lnTo>
                    <a:pt x="2952933" y="784923"/>
                  </a:lnTo>
                  <a:lnTo>
                    <a:pt x="2954584" y="791755"/>
                  </a:lnTo>
                  <a:lnTo>
                    <a:pt x="2956108" y="798588"/>
                  </a:lnTo>
                  <a:lnTo>
                    <a:pt x="2962966" y="802855"/>
                  </a:lnTo>
                  <a:lnTo>
                    <a:pt x="2969697" y="801280"/>
                  </a:lnTo>
                  <a:lnTo>
                    <a:pt x="2969824" y="801268"/>
                  </a:lnTo>
                  <a:lnTo>
                    <a:pt x="2976555" y="799705"/>
                  </a:lnTo>
                  <a:lnTo>
                    <a:pt x="2980873" y="792886"/>
                  </a:lnTo>
                  <a:lnTo>
                    <a:pt x="2979349" y="786053"/>
                  </a:lnTo>
                  <a:lnTo>
                    <a:pt x="2977698" y="779208"/>
                  </a:lnTo>
                  <a:lnTo>
                    <a:pt x="2970967" y="774953"/>
                  </a:lnTo>
                  <a:close/>
                </a:path>
                <a:path w="4996180" h="1032509">
                  <a:moveTo>
                    <a:pt x="2896672" y="792047"/>
                  </a:moveTo>
                  <a:lnTo>
                    <a:pt x="2882956" y="795197"/>
                  </a:lnTo>
                  <a:lnTo>
                    <a:pt x="2878638" y="802017"/>
                  </a:lnTo>
                  <a:lnTo>
                    <a:pt x="2880289" y="808849"/>
                  </a:lnTo>
                  <a:lnTo>
                    <a:pt x="2881813" y="815682"/>
                  </a:lnTo>
                  <a:lnTo>
                    <a:pt x="2888671" y="819949"/>
                  </a:lnTo>
                  <a:lnTo>
                    <a:pt x="2902387" y="816787"/>
                  </a:lnTo>
                  <a:lnTo>
                    <a:pt x="2906578" y="809980"/>
                  </a:lnTo>
                  <a:lnTo>
                    <a:pt x="2905054" y="803134"/>
                  </a:lnTo>
                  <a:lnTo>
                    <a:pt x="2903403" y="796302"/>
                  </a:lnTo>
                  <a:lnTo>
                    <a:pt x="2896672" y="792047"/>
                  </a:lnTo>
                  <a:close/>
                </a:path>
                <a:path w="4996180" h="1032509">
                  <a:moveTo>
                    <a:pt x="2822377" y="808227"/>
                  </a:moveTo>
                  <a:lnTo>
                    <a:pt x="2815519" y="809713"/>
                  </a:lnTo>
                  <a:lnTo>
                    <a:pt x="2808534" y="811186"/>
                  </a:lnTo>
                  <a:lnTo>
                    <a:pt x="2804216" y="817943"/>
                  </a:lnTo>
                  <a:lnTo>
                    <a:pt x="2805740" y="824801"/>
                  </a:lnTo>
                  <a:lnTo>
                    <a:pt x="2807137" y="831659"/>
                  </a:lnTo>
                  <a:lnTo>
                    <a:pt x="2813995" y="836015"/>
                  </a:lnTo>
                  <a:lnTo>
                    <a:pt x="2827711" y="833068"/>
                  </a:lnTo>
                  <a:lnTo>
                    <a:pt x="2832029" y="826312"/>
                  </a:lnTo>
                  <a:lnTo>
                    <a:pt x="2830505" y="819454"/>
                  </a:lnTo>
                  <a:lnTo>
                    <a:pt x="2829108" y="812596"/>
                  </a:lnTo>
                  <a:lnTo>
                    <a:pt x="2822377" y="808227"/>
                  </a:lnTo>
                  <a:close/>
                </a:path>
                <a:path w="4996180" h="1032509">
                  <a:moveTo>
                    <a:pt x="2747955" y="824051"/>
                  </a:moveTo>
                  <a:lnTo>
                    <a:pt x="2734112" y="826820"/>
                  </a:lnTo>
                  <a:lnTo>
                    <a:pt x="2729667" y="833513"/>
                  </a:lnTo>
                  <a:lnTo>
                    <a:pt x="2732461" y="847267"/>
                  </a:lnTo>
                  <a:lnTo>
                    <a:pt x="2739192" y="851725"/>
                  </a:lnTo>
                  <a:lnTo>
                    <a:pt x="2752908" y="848956"/>
                  </a:lnTo>
                  <a:lnTo>
                    <a:pt x="2757353" y="842263"/>
                  </a:lnTo>
                  <a:lnTo>
                    <a:pt x="2756083" y="835392"/>
                  </a:lnTo>
                  <a:lnTo>
                    <a:pt x="2754686" y="828509"/>
                  </a:lnTo>
                  <a:lnTo>
                    <a:pt x="2747955" y="824051"/>
                  </a:lnTo>
                  <a:close/>
                </a:path>
                <a:path w="4996180" h="1032509">
                  <a:moveTo>
                    <a:pt x="2673152" y="838961"/>
                  </a:moveTo>
                  <a:lnTo>
                    <a:pt x="2659436" y="841730"/>
                  </a:lnTo>
                  <a:lnTo>
                    <a:pt x="2654991" y="848423"/>
                  </a:lnTo>
                  <a:lnTo>
                    <a:pt x="2656388" y="855293"/>
                  </a:lnTo>
                  <a:lnTo>
                    <a:pt x="2657658" y="862177"/>
                  </a:lnTo>
                  <a:lnTo>
                    <a:pt x="2664389" y="866634"/>
                  </a:lnTo>
                  <a:lnTo>
                    <a:pt x="2671247" y="865250"/>
                  </a:lnTo>
                  <a:lnTo>
                    <a:pt x="2671374" y="865250"/>
                  </a:lnTo>
                  <a:lnTo>
                    <a:pt x="2678232" y="863866"/>
                  </a:lnTo>
                  <a:lnTo>
                    <a:pt x="2682677" y="857173"/>
                  </a:lnTo>
                  <a:lnTo>
                    <a:pt x="2679883" y="843419"/>
                  </a:lnTo>
                  <a:lnTo>
                    <a:pt x="2673152" y="838961"/>
                  </a:lnTo>
                  <a:close/>
                </a:path>
                <a:path w="4996180" h="1032509">
                  <a:moveTo>
                    <a:pt x="2598476" y="853363"/>
                  </a:moveTo>
                  <a:lnTo>
                    <a:pt x="2584760" y="855941"/>
                  </a:lnTo>
                  <a:lnTo>
                    <a:pt x="2580188" y="862570"/>
                  </a:lnTo>
                  <a:lnTo>
                    <a:pt x="2582728" y="876363"/>
                  </a:lnTo>
                  <a:lnTo>
                    <a:pt x="2589332" y="880909"/>
                  </a:lnTo>
                  <a:lnTo>
                    <a:pt x="2603175" y="878331"/>
                  </a:lnTo>
                  <a:lnTo>
                    <a:pt x="2607747" y="871702"/>
                  </a:lnTo>
                  <a:lnTo>
                    <a:pt x="2605207" y="857910"/>
                  </a:lnTo>
                  <a:lnTo>
                    <a:pt x="2598476" y="853363"/>
                  </a:lnTo>
                  <a:close/>
                </a:path>
                <a:path w="4996180" h="1032509">
                  <a:moveTo>
                    <a:pt x="2523546" y="867193"/>
                  </a:moveTo>
                  <a:lnTo>
                    <a:pt x="2509703" y="869771"/>
                  </a:lnTo>
                  <a:lnTo>
                    <a:pt x="2505258" y="876401"/>
                  </a:lnTo>
                  <a:lnTo>
                    <a:pt x="2507798" y="890193"/>
                  </a:lnTo>
                  <a:lnTo>
                    <a:pt x="2514402" y="894740"/>
                  </a:lnTo>
                  <a:lnTo>
                    <a:pt x="2528245" y="892161"/>
                  </a:lnTo>
                  <a:lnTo>
                    <a:pt x="2532817" y="885532"/>
                  </a:lnTo>
                  <a:lnTo>
                    <a:pt x="2531420" y="878636"/>
                  </a:lnTo>
                  <a:lnTo>
                    <a:pt x="2530150" y="871740"/>
                  </a:lnTo>
                  <a:lnTo>
                    <a:pt x="2523546" y="867193"/>
                  </a:lnTo>
                  <a:close/>
                </a:path>
                <a:path w="4996180" h="1032509">
                  <a:moveTo>
                    <a:pt x="2448616" y="880160"/>
                  </a:moveTo>
                  <a:lnTo>
                    <a:pt x="2434773" y="882509"/>
                  </a:lnTo>
                  <a:lnTo>
                    <a:pt x="2430201" y="889063"/>
                  </a:lnTo>
                  <a:lnTo>
                    <a:pt x="2432487" y="902893"/>
                  </a:lnTo>
                  <a:lnTo>
                    <a:pt x="2439091" y="907554"/>
                  </a:lnTo>
                  <a:lnTo>
                    <a:pt x="2452934" y="905204"/>
                  </a:lnTo>
                  <a:lnTo>
                    <a:pt x="2457506" y="898638"/>
                  </a:lnTo>
                  <a:lnTo>
                    <a:pt x="2455220" y="884808"/>
                  </a:lnTo>
                  <a:lnTo>
                    <a:pt x="2448616" y="880160"/>
                  </a:lnTo>
                  <a:close/>
                </a:path>
                <a:path w="4996180" h="1032509">
                  <a:moveTo>
                    <a:pt x="2373686" y="892758"/>
                  </a:moveTo>
                  <a:lnTo>
                    <a:pt x="2359716" y="894905"/>
                  </a:lnTo>
                  <a:lnTo>
                    <a:pt x="2355017" y="901394"/>
                  </a:lnTo>
                  <a:lnTo>
                    <a:pt x="2356160" y="908329"/>
                  </a:lnTo>
                  <a:lnTo>
                    <a:pt x="2357176" y="915263"/>
                  </a:lnTo>
                  <a:lnTo>
                    <a:pt x="2363653" y="920013"/>
                  </a:lnTo>
                  <a:lnTo>
                    <a:pt x="2377496" y="917854"/>
                  </a:lnTo>
                  <a:lnTo>
                    <a:pt x="2382322" y="911364"/>
                  </a:lnTo>
                  <a:lnTo>
                    <a:pt x="2381179" y="904442"/>
                  </a:lnTo>
                  <a:lnTo>
                    <a:pt x="2380163" y="897508"/>
                  </a:lnTo>
                  <a:lnTo>
                    <a:pt x="2373686" y="892758"/>
                  </a:lnTo>
                  <a:close/>
                </a:path>
                <a:path w="4996180" h="1032509">
                  <a:moveTo>
                    <a:pt x="2298375" y="904379"/>
                  </a:moveTo>
                  <a:lnTo>
                    <a:pt x="2284405" y="906525"/>
                  </a:lnTo>
                  <a:lnTo>
                    <a:pt x="2279706" y="913028"/>
                  </a:lnTo>
                  <a:lnTo>
                    <a:pt x="2280722" y="919949"/>
                  </a:lnTo>
                  <a:lnTo>
                    <a:pt x="2281865" y="926883"/>
                  </a:lnTo>
                  <a:lnTo>
                    <a:pt x="2288342" y="931633"/>
                  </a:lnTo>
                  <a:lnTo>
                    <a:pt x="2302185" y="929474"/>
                  </a:lnTo>
                  <a:lnTo>
                    <a:pt x="2307011" y="922984"/>
                  </a:lnTo>
                  <a:lnTo>
                    <a:pt x="2305868" y="916063"/>
                  </a:lnTo>
                  <a:lnTo>
                    <a:pt x="2304852" y="909129"/>
                  </a:lnTo>
                  <a:lnTo>
                    <a:pt x="2298375" y="904379"/>
                  </a:lnTo>
                  <a:close/>
                </a:path>
                <a:path w="4996180" h="1032509">
                  <a:moveTo>
                    <a:pt x="2223064" y="915555"/>
                  </a:moveTo>
                  <a:lnTo>
                    <a:pt x="2216206" y="916533"/>
                  </a:lnTo>
                  <a:lnTo>
                    <a:pt x="2216079" y="916533"/>
                  </a:lnTo>
                  <a:lnTo>
                    <a:pt x="2209221" y="917511"/>
                  </a:lnTo>
                  <a:lnTo>
                    <a:pt x="2204395" y="923937"/>
                  </a:lnTo>
                  <a:lnTo>
                    <a:pt x="2205284" y="930884"/>
                  </a:lnTo>
                  <a:lnTo>
                    <a:pt x="2206300" y="937827"/>
                  </a:lnTo>
                  <a:lnTo>
                    <a:pt x="2212777" y="942663"/>
                  </a:lnTo>
                  <a:lnTo>
                    <a:pt x="2219635" y="941685"/>
                  </a:lnTo>
                  <a:lnTo>
                    <a:pt x="2219762" y="941681"/>
                  </a:lnTo>
                  <a:lnTo>
                    <a:pt x="2226620" y="940702"/>
                  </a:lnTo>
                  <a:lnTo>
                    <a:pt x="2231446" y="934275"/>
                  </a:lnTo>
                  <a:lnTo>
                    <a:pt x="2230557" y="927328"/>
                  </a:lnTo>
                  <a:lnTo>
                    <a:pt x="2229541" y="920394"/>
                  </a:lnTo>
                  <a:lnTo>
                    <a:pt x="2223064" y="915555"/>
                  </a:lnTo>
                  <a:close/>
                </a:path>
                <a:path w="4996180" h="1032509">
                  <a:moveTo>
                    <a:pt x="2147626" y="926121"/>
                  </a:moveTo>
                  <a:lnTo>
                    <a:pt x="2133656" y="928090"/>
                  </a:lnTo>
                  <a:lnTo>
                    <a:pt x="2128830" y="934516"/>
                  </a:lnTo>
                  <a:lnTo>
                    <a:pt x="2130862" y="948401"/>
                  </a:lnTo>
                  <a:lnTo>
                    <a:pt x="2137212" y="953237"/>
                  </a:lnTo>
                  <a:lnTo>
                    <a:pt x="2151182" y="951276"/>
                  </a:lnTo>
                  <a:lnTo>
                    <a:pt x="2156008" y="944852"/>
                  </a:lnTo>
                  <a:lnTo>
                    <a:pt x="2154992" y="937907"/>
                  </a:lnTo>
                  <a:lnTo>
                    <a:pt x="2154103" y="930960"/>
                  </a:lnTo>
                  <a:lnTo>
                    <a:pt x="2147626" y="926121"/>
                  </a:lnTo>
                  <a:close/>
                </a:path>
                <a:path w="4996180" h="1032509">
                  <a:moveTo>
                    <a:pt x="2072188" y="935843"/>
                  </a:moveTo>
                  <a:lnTo>
                    <a:pt x="2058218" y="937594"/>
                  </a:lnTo>
                  <a:lnTo>
                    <a:pt x="2053392" y="943944"/>
                  </a:lnTo>
                  <a:lnTo>
                    <a:pt x="2054154" y="950904"/>
                  </a:lnTo>
                  <a:lnTo>
                    <a:pt x="2055043" y="957864"/>
                  </a:lnTo>
                  <a:lnTo>
                    <a:pt x="2061393" y="962796"/>
                  </a:lnTo>
                  <a:lnTo>
                    <a:pt x="2075363" y="961045"/>
                  </a:lnTo>
                  <a:lnTo>
                    <a:pt x="2080316" y="954695"/>
                  </a:lnTo>
                  <a:lnTo>
                    <a:pt x="2078538" y="940776"/>
                  </a:lnTo>
                  <a:lnTo>
                    <a:pt x="2072188" y="935843"/>
                  </a:lnTo>
                  <a:close/>
                </a:path>
                <a:path w="4996180" h="1032509">
                  <a:moveTo>
                    <a:pt x="1996750" y="945212"/>
                  </a:moveTo>
                  <a:lnTo>
                    <a:pt x="1982780" y="946774"/>
                  </a:lnTo>
                  <a:lnTo>
                    <a:pt x="1977700" y="953058"/>
                  </a:lnTo>
                  <a:lnTo>
                    <a:pt x="1978589" y="960028"/>
                  </a:lnTo>
                  <a:lnTo>
                    <a:pt x="1979351" y="966997"/>
                  </a:lnTo>
                  <a:lnTo>
                    <a:pt x="1985574" y="972016"/>
                  </a:lnTo>
                  <a:lnTo>
                    <a:pt x="1999544" y="970454"/>
                  </a:lnTo>
                  <a:lnTo>
                    <a:pt x="2004624" y="964172"/>
                  </a:lnTo>
                  <a:lnTo>
                    <a:pt x="2003735" y="957202"/>
                  </a:lnTo>
                  <a:lnTo>
                    <a:pt x="2002973" y="950230"/>
                  </a:lnTo>
                  <a:lnTo>
                    <a:pt x="1996750" y="945212"/>
                  </a:lnTo>
                  <a:close/>
                </a:path>
                <a:path w="4996180" h="1032509">
                  <a:moveTo>
                    <a:pt x="1920931" y="953604"/>
                  </a:moveTo>
                  <a:lnTo>
                    <a:pt x="1906961" y="955166"/>
                  </a:lnTo>
                  <a:lnTo>
                    <a:pt x="1902008" y="961449"/>
                  </a:lnTo>
                  <a:lnTo>
                    <a:pt x="1903532" y="975390"/>
                  </a:lnTo>
                  <a:lnTo>
                    <a:pt x="1909882" y="980409"/>
                  </a:lnTo>
                  <a:lnTo>
                    <a:pt x="1923852" y="978847"/>
                  </a:lnTo>
                  <a:lnTo>
                    <a:pt x="1928805" y="972563"/>
                  </a:lnTo>
                  <a:lnTo>
                    <a:pt x="1927281" y="958622"/>
                  </a:lnTo>
                  <a:lnTo>
                    <a:pt x="1920931" y="953604"/>
                  </a:lnTo>
                  <a:close/>
                </a:path>
                <a:path w="4996180" h="1032509">
                  <a:moveTo>
                    <a:pt x="1845366" y="961592"/>
                  </a:moveTo>
                  <a:lnTo>
                    <a:pt x="1831396" y="962932"/>
                  </a:lnTo>
                  <a:lnTo>
                    <a:pt x="1826316" y="969134"/>
                  </a:lnTo>
                  <a:lnTo>
                    <a:pt x="1827586" y="983098"/>
                  </a:lnTo>
                  <a:lnTo>
                    <a:pt x="1833809" y="988217"/>
                  </a:lnTo>
                  <a:lnTo>
                    <a:pt x="1847779" y="986877"/>
                  </a:lnTo>
                  <a:lnTo>
                    <a:pt x="1852859" y="980674"/>
                  </a:lnTo>
                  <a:lnTo>
                    <a:pt x="1851589" y="966710"/>
                  </a:lnTo>
                  <a:lnTo>
                    <a:pt x="1845366" y="961592"/>
                  </a:lnTo>
                  <a:close/>
                </a:path>
                <a:path w="4996180" h="1032509">
                  <a:moveTo>
                    <a:pt x="1769547" y="968838"/>
                  </a:moveTo>
                  <a:lnTo>
                    <a:pt x="1755450" y="970178"/>
                  </a:lnTo>
                  <a:lnTo>
                    <a:pt x="1750370" y="976380"/>
                  </a:lnTo>
                  <a:lnTo>
                    <a:pt x="1751005" y="983361"/>
                  </a:lnTo>
                  <a:lnTo>
                    <a:pt x="1751767" y="990344"/>
                  </a:lnTo>
                  <a:lnTo>
                    <a:pt x="1757863" y="995462"/>
                  </a:lnTo>
                  <a:lnTo>
                    <a:pt x="1771960" y="994122"/>
                  </a:lnTo>
                  <a:lnTo>
                    <a:pt x="1777040" y="987921"/>
                  </a:lnTo>
                  <a:lnTo>
                    <a:pt x="1776405" y="980938"/>
                  </a:lnTo>
                  <a:lnTo>
                    <a:pt x="1775643" y="973956"/>
                  </a:lnTo>
                  <a:lnTo>
                    <a:pt x="1769547" y="968838"/>
                  </a:lnTo>
                  <a:close/>
                </a:path>
                <a:path w="4996180" h="1032509">
                  <a:moveTo>
                    <a:pt x="1693728" y="975374"/>
                  </a:moveTo>
                  <a:lnTo>
                    <a:pt x="1679758" y="976516"/>
                  </a:lnTo>
                  <a:lnTo>
                    <a:pt x="1674551" y="982644"/>
                  </a:lnTo>
                  <a:lnTo>
                    <a:pt x="1675059" y="989635"/>
                  </a:lnTo>
                  <a:lnTo>
                    <a:pt x="1675694" y="996627"/>
                  </a:lnTo>
                  <a:lnTo>
                    <a:pt x="1681790" y="1001832"/>
                  </a:lnTo>
                  <a:lnTo>
                    <a:pt x="1695760" y="1000691"/>
                  </a:lnTo>
                  <a:lnTo>
                    <a:pt x="1700967" y="994562"/>
                  </a:lnTo>
                  <a:lnTo>
                    <a:pt x="1700459" y="987570"/>
                  </a:lnTo>
                  <a:lnTo>
                    <a:pt x="1699824" y="980580"/>
                  </a:lnTo>
                  <a:lnTo>
                    <a:pt x="1693728" y="975374"/>
                  </a:lnTo>
                  <a:close/>
                </a:path>
                <a:path w="4996180" h="1032509">
                  <a:moveTo>
                    <a:pt x="1617909" y="981588"/>
                  </a:moveTo>
                  <a:lnTo>
                    <a:pt x="1603939" y="982532"/>
                  </a:lnTo>
                  <a:lnTo>
                    <a:pt x="1598605" y="988586"/>
                  </a:lnTo>
                  <a:lnTo>
                    <a:pt x="1599621" y="1002583"/>
                  </a:lnTo>
                  <a:lnTo>
                    <a:pt x="1605590" y="1007874"/>
                  </a:lnTo>
                  <a:lnTo>
                    <a:pt x="1619687" y="1006931"/>
                  </a:lnTo>
                  <a:lnTo>
                    <a:pt x="1624894" y="1000877"/>
                  </a:lnTo>
                  <a:lnTo>
                    <a:pt x="1624513" y="993880"/>
                  </a:lnTo>
                  <a:lnTo>
                    <a:pt x="1624005" y="986881"/>
                  </a:lnTo>
                  <a:lnTo>
                    <a:pt x="1617909" y="981588"/>
                  </a:lnTo>
                  <a:close/>
                </a:path>
                <a:path w="4996180" h="1032509">
                  <a:moveTo>
                    <a:pt x="1541836" y="986681"/>
                  </a:moveTo>
                  <a:lnTo>
                    <a:pt x="1527866" y="987625"/>
                  </a:lnTo>
                  <a:lnTo>
                    <a:pt x="1522532" y="993679"/>
                  </a:lnTo>
                  <a:lnTo>
                    <a:pt x="1523548" y="1007676"/>
                  </a:lnTo>
                  <a:lnTo>
                    <a:pt x="1529517" y="1012966"/>
                  </a:lnTo>
                  <a:lnTo>
                    <a:pt x="1543614" y="1012024"/>
                  </a:lnTo>
                  <a:lnTo>
                    <a:pt x="1548821" y="1005970"/>
                  </a:lnTo>
                  <a:lnTo>
                    <a:pt x="1548440" y="998972"/>
                  </a:lnTo>
                  <a:lnTo>
                    <a:pt x="1547932" y="991973"/>
                  </a:lnTo>
                  <a:lnTo>
                    <a:pt x="1541836" y="986681"/>
                  </a:lnTo>
                  <a:close/>
                </a:path>
                <a:path w="4996180" h="1032509">
                  <a:moveTo>
                    <a:pt x="1466017" y="991503"/>
                  </a:moveTo>
                  <a:lnTo>
                    <a:pt x="1451920" y="992249"/>
                  </a:lnTo>
                  <a:lnTo>
                    <a:pt x="1446586" y="998228"/>
                  </a:lnTo>
                  <a:lnTo>
                    <a:pt x="1447348" y="1012236"/>
                  </a:lnTo>
                  <a:lnTo>
                    <a:pt x="1453317" y="1017613"/>
                  </a:lnTo>
                  <a:lnTo>
                    <a:pt x="1467287" y="1016868"/>
                  </a:lnTo>
                  <a:lnTo>
                    <a:pt x="1472748" y="1010889"/>
                  </a:lnTo>
                  <a:lnTo>
                    <a:pt x="1471986" y="996881"/>
                  </a:lnTo>
                  <a:lnTo>
                    <a:pt x="1466017" y="991503"/>
                  </a:lnTo>
                  <a:close/>
                </a:path>
                <a:path w="4996180" h="1032509">
                  <a:moveTo>
                    <a:pt x="1389817" y="995524"/>
                  </a:moveTo>
                  <a:lnTo>
                    <a:pt x="1375847" y="996270"/>
                  </a:lnTo>
                  <a:lnTo>
                    <a:pt x="1370513" y="1002249"/>
                  </a:lnTo>
                  <a:lnTo>
                    <a:pt x="1370894" y="1009254"/>
                  </a:lnTo>
                  <a:lnTo>
                    <a:pt x="1371148" y="1016257"/>
                  </a:lnTo>
                  <a:lnTo>
                    <a:pt x="1377244" y="1021634"/>
                  </a:lnTo>
                  <a:lnTo>
                    <a:pt x="1391214" y="1020889"/>
                  </a:lnTo>
                  <a:lnTo>
                    <a:pt x="1396548" y="1014909"/>
                  </a:lnTo>
                  <a:lnTo>
                    <a:pt x="1396167" y="1007905"/>
                  </a:lnTo>
                  <a:lnTo>
                    <a:pt x="1395913" y="1000901"/>
                  </a:lnTo>
                  <a:lnTo>
                    <a:pt x="1389817" y="995524"/>
                  </a:lnTo>
                  <a:close/>
                </a:path>
                <a:path w="4996180" h="1032509">
                  <a:moveTo>
                    <a:pt x="1313871" y="998935"/>
                  </a:moveTo>
                  <a:lnTo>
                    <a:pt x="1299901" y="999473"/>
                  </a:lnTo>
                  <a:lnTo>
                    <a:pt x="1294440" y="1005372"/>
                  </a:lnTo>
                  <a:lnTo>
                    <a:pt x="1294948" y="1019390"/>
                  </a:lnTo>
                  <a:lnTo>
                    <a:pt x="1300790" y="1024854"/>
                  </a:lnTo>
                  <a:lnTo>
                    <a:pt x="1314887" y="1024316"/>
                  </a:lnTo>
                  <a:lnTo>
                    <a:pt x="1320348" y="1018417"/>
                  </a:lnTo>
                  <a:lnTo>
                    <a:pt x="1319840" y="1004400"/>
                  </a:lnTo>
                  <a:lnTo>
                    <a:pt x="1313871" y="998935"/>
                  </a:lnTo>
                  <a:close/>
                </a:path>
                <a:path w="4996180" h="1032509">
                  <a:moveTo>
                    <a:pt x="1237747" y="1001835"/>
                  </a:moveTo>
                  <a:lnTo>
                    <a:pt x="1223701" y="1002373"/>
                  </a:lnTo>
                  <a:lnTo>
                    <a:pt x="1218240" y="1008272"/>
                  </a:lnTo>
                  <a:lnTo>
                    <a:pt x="1218773" y="1022289"/>
                  </a:lnTo>
                  <a:lnTo>
                    <a:pt x="1224666" y="1027753"/>
                  </a:lnTo>
                  <a:lnTo>
                    <a:pt x="1238712" y="1027217"/>
                  </a:lnTo>
                  <a:lnTo>
                    <a:pt x="1244173" y="1021317"/>
                  </a:lnTo>
                  <a:lnTo>
                    <a:pt x="1243640" y="1007300"/>
                  </a:lnTo>
                  <a:lnTo>
                    <a:pt x="1237747" y="1001835"/>
                  </a:lnTo>
                  <a:close/>
                </a:path>
                <a:path w="4996180" h="1032509">
                  <a:moveTo>
                    <a:pt x="1161725" y="1003848"/>
                  </a:moveTo>
                  <a:lnTo>
                    <a:pt x="1147678" y="1004189"/>
                  </a:lnTo>
                  <a:lnTo>
                    <a:pt x="1142128" y="1010011"/>
                  </a:lnTo>
                  <a:lnTo>
                    <a:pt x="1142471" y="1024036"/>
                  </a:lnTo>
                  <a:lnTo>
                    <a:pt x="1148288" y="1029582"/>
                  </a:lnTo>
                  <a:lnTo>
                    <a:pt x="1162334" y="1029240"/>
                  </a:lnTo>
                  <a:lnTo>
                    <a:pt x="1167884" y="1023418"/>
                  </a:lnTo>
                  <a:lnTo>
                    <a:pt x="1167541" y="1009395"/>
                  </a:lnTo>
                  <a:lnTo>
                    <a:pt x="1161725" y="1003848"/>
                  </a:lnTo>
                  <a:close/>
                </a:path>
                <a:path w="4996180" h="1032509">
                  <a:moveTo>
                    <a:pt x="1085715" y="1005547"/>
                  </a:moveTo>
                  <a:lnTo>
                    <a:pt x="1071656" y="1005673"/>
                  </a:lnTo>
                  <a:lnTo>
                    <a:pt x="1066255" y="1011181"/>
                  </a:lnTo>
                  <a:lnTo>
                    <a:pt x="1066144" y="1025438"/>
                  </a:lnTo>
                  <a:lnTo>
                    <a:pt x="1071885" y="1031071"/>
                  </a:lnTo>
                  <a:lnTo>
                    <a:pt x="1085944" y="1030946"/>
                  </a:lnTo>
                  <a:lnTo>
                    <a:pt x="1091570" y="1025209"/>
                  </a:lnTo>
                  <a:lnTo>
                    <a:pt x="1091443" y="1011181"/>
                  </a:lnTo>
                  <a:lnTo>
                    <a:pt x="1085715" y="1005547"/>
                  </a:lnTo>
                  <a:close/>
                </a:path>
                <a:path w="4996180" h="1032509">
                  <a:moveTo>
                    <a:pt x="1009490" y="1006229"/>
                  </a:moveTo>
                  <a:lnTo>
                    <a:pt x="995431" y="1006356"/>
                  </a:lnTo>
                  <a:lnTo>
                    <a:pt x="990030" y="1011863"/>
                  </a:lnTo>
                  <a:lnTo>
                    <a:pt x="989932" y="1026120"/>
                  </a:lnTo>
                  <a:lnTo>
                    <a:pt x="995659" y="1031755"/>
                  </a:lnTo>
                  <a:lnTo>
                    <a:pt x="1009718" y="1031628"/>
                  </a:lnTo>
                  <a:lnTo>
                    <a:pt x="1015357" y="1025891"/>
                  </a:lnTo>
                  <a:lnTo>
                    <a:pt x="1015230" y="1011863"/>
                  </a:lnTo>
                  <a:lnTo>
                    <a:pt x="1009490" y="1006229"/>
                  </a:lnTo>
                  <a:close/>
                </a:path>
                <a:path w="4996180" h="1032509">
                  <a:moveTo>
                    <a:pt x="919409" y="1006472"/>
                  </a:moveTo>
                  <a:lnTo>
                    <a:pt x="913681" y="1012123"/>
                  </a:lnTo>
                  <a:lnTo>
                    <a:pt x="913592" y="1026150"/>
                  </a:lnTo>
                  <a:lnTo>
                    <a:pt x="919243" y="1031872"/>
                  </a:lnTo>
                  <a:lnTo>
                    <a:pt x="933302" y="1031959"/>
                  </a:lnTo>
                  <a:lnTo>
                    <a:pt x="939017" y="1026309"/>
                  </a:lnTo>
                  <a:lnTo>
                    <a:pt x="939106" y="1012281"/>
                  </a:lnTo>
                  <a:lnTo>
                    <a:pt x="933455" y="1006560"/>
                  </a:lnTo>
                  <a:lnTo>
                    <a:pt x="919409" y="1006472"/>
                  </a:lnTo>
                  <a:close/>
                </a:path>
                <a:path w="4996180" h="1032509">
                  <a:moveTo>
                    <a:pt x="843183" y="1006000"/>
                  </a:moveTo>
                  <a:lnTo>
                    <a:pt x="837455" y="1011651"/>
                  </a:lnTo>
                  <a:lnTo>
                    <a:pt x="837379" y="1025679"/>
                  </a:lnTo>
                  <a:lnTo>
                    <a:pt x="843018" y="1031400"/>
                  </a:lnTo>
                  <a:lnTo>
                    <a:pt x="857077" y="1031488"/>
                  </a:lnTo>
                  <a:lnTo>
                    <a:pt x="862805" y="1025837"/>
                  </a:lnTo>
                  <a:lnTo>
                    <a:pt x="862881" y="1011809"/>
                  </a:lnTo>
                  <a:lnTo>
                    <a:pt x="857229" y="1006088"/>
                  </a:lnTo>
                  <a:lnTo>
                    <a:pt x="843183" y="1006000"/>
                  </a:lnTo>
                  <a:close/>
                </a:path>
                <a:path w="4996180" h="1032509">
                  <a:moveTo>
                    <a:pt x="767174" y="1004713"/>
                  </a:moveTo>
                  <a:lnTo>
                    <a:pt x="761357" y="1010271"/>
                  </a:lnTo>
                  <a:lnTo>
                    <a:pt x="761052" y="1024296"/>
                  </a:lnTo>
                  <a:lnTo>
                    <a:pt x="766615" y="1030108"/>
                  </a:lnTo>
                  <a:lnTo>
                    <a:pt x="780661" y="1030419"/>
                  </a:lnTo>
                  <a:lnTo>
                    <a:pt x="786465" y="1024860"/>
                  </a:lnTo>
                  <a:lnTo>
                    <a:pt x="786782" y="1010837"/>
                  </a:lnTo>
                  <a:lnTo>
                    <a:pt x="781220" y="1005025"/>
                  </a:lnTo>
                  <a:lnTo>
                    <a:pt x="767174" y="1004713"/>
                  </a:lnTo>
                  <a:close/>
                </a:path>
                <a:path w="4996180" h="1032509">
                  <a:moveTo>
                    <a:pt x="690974" y="1003030"/>
                  </a:moveTo>
                  <a:lnTo>
                    <a:pt x="685157" y="1008587"/>
                  </a:lnTo>
                  <a:lnTo>
                    <a:pt x="684840" y="1022612"/>
                  </a:lnTo>
                  <a:lnTo>
                    <a:pt x="690402" y="1028424"/>
                  </a:lnTo>
                  <a:lnTo>
                    <a:pt x="704448" y="1028738"/>
                  </a:lnTo>
                  <a:lnTo>
                    <a:pt x="710265" y="1023181"/>
                  </a:lnTo>
                  <a:lnTo>
                    <a:pt x="710570" y="1009158"/>
                  </a:lnTo>
                  <a:lnTo>
                    <a:pt x="705020" y="1003345"/>
                  </a:lnTo>
                  <a:lnTo>
                    <a:pt x="690974" y="1003030"/>
                  </a:lnTo>
                  <a:close/>
                </a:path>
                <a:path w="4996180" h="1032509">
                  <a:moveTo>
                    <a:pt x="614990" y="1000351"/>
                  </a:moveTo>
                  <a:lnTo>
                    <a:pt x="609097" y="1005819"/>
                  </a:lnTo>
                  <a:lnTo>
                    <a:pt x="608563" y="1019837"/>
                  </a:lnTo>
                  <a:lnTo>
                    <a:pt x="614024" y="1025734"/>
                  </a:lnTo>
                  <a:lnTo>
                    <a:pt x="628071" y="1026265"/>
                  </a:lnTo>
                  <a:lnTo>
                    <a:pt x="633963" y="1020798"/>
                  </a:lnTo>
                  <a:lnTo>
                    <a:pt x="634497" y="1006780"/>
                  </a:lnTo>
                  <a:lnTo>
                    <a:pt x="629036" y="1000884"/>
                  </a:lnTo>
                  <a:lnTo>
                    <a:pt x="614990" y="1000351"/>
                  </a:lnTo>
                  <a:close/>
                </a:path>
                <a:path w="4996180" h="1032509">
                  <a:moveTo>
                    <a:pt x="538815" y="997510"/>
                  </a:moveTo>
                  <a:lnTo>
                    <a:pt x="532922" y="1002978"/>
                  </a:lnTo>
                  <a:lnTo>
                    <a:pt x="532389" y="1016996"/>
                  </a:lnTo>
                  <a:lnTo>
                    <a:pt x="537850" y="1022893"/>
                  </a:lnTo>
                  <a:lnTo>
                    <a:pt x="551896" y="1023425"/>
                  </a:lnTo>
                  <a:lnTo>
                    <a:pt x="557789" y="1017957"/>
                  </a:lnTo>
                  <a:lnTo>
                    <a:pt x="558322" y="1003939"/>
                  </a:lnTo>
                  <a:lnTo>
                    <a:pt x="552861" y="998043"/>
                  </a:lnTo>
                  <a:lnTo>
                    <a:pt x="538815" y="997510"/>
                  </a:lnTo>
                  <a:close/>
                </a:path>
                <a:path w="4996180" h="1032509">
                  <a:moveTo>
                    <a:pt x="462894" y="993459"/>
                  </a:moveTo>
                  <a:lnTo>
                    <a:pt x="456913" y="998834"/>
                  </a:lnTo>
                  <a:lnTo>
                    <a:pt x="456163" y="1012843"/>
                  </a:lnTo>
                  <a:lnTo>
                    <a:pt x="461535" y="1018824"/>
                  </a:lnTo>
                  <a:lnTo>
                    <a:pt x="475569" y="1019572"/>
                  </a:lnTo>
                  <a:lnTo>
                    <a:pt x="481551" y="1014196"/>
                  </a:lnTo>
                  <a:lnTo>
                    <a:pt x="482300" y="1000188"/>
                  </a:lnTo>
                  <a:lnTo>
                    <a:pt x="476928" y="994207"/>
                  </a:lnTo>
                  <a:lnTo>
                    <a:pt x="462894" y="993459"/>
                  </a:lnTo>
                  <a:close/>
                </a:path>
                <a:path w="4996180" h="1032509">
                  <a:moveTo>
                    <a:pt x="386999" y="989178"/>
                  </a:moveTo>
                  <a:lnTo>
                    <a:pt x="380929" y="994457"/>
                  </a:lnTo>
                  <a:lnTo>
                    <a:pt x="379951" y="1008451"/>
                  </a:lnTo>
                  <a:lnTo>
                    <a:pt x="385234" y="1014518"/>
                  </a:lnTo>
                  <a:lnTo>
                    <a:pt x="399255" y="1015491"/>
                  </a:lnTo>
                  <a:lnTo>
                    <a:pt x="405325" y="1010213"/>
                  </a:lnTo>
                  <a:lnTo>
                    <a:pt x="406290" y="996219"/>
                  </a:lnTo>
                  <a:lnTo>
                    <a:pt x="401020" y="990153"/>
                  </a:lnTo>
                  <a:lnTo>
                    <a:pt x="386999" y="989178"/>
                  </a:lnTo>
                  <a:close/>
                </a:path>
                <a:path w="4996180" h="1032509">
                  <a:moveTo>
                    <a:pt x="310952" y="983966"/>
                  </a:moveTo>
                  <a:lnTo>
                    <a:pt x="304881" y="989244"/>
                  </a:lnTo>
                  <a:lnTo>
                    <a:pt x="303916" y="1003238"/>
                  </a:lnTo>
                  <a:lnTo>
                    <a:pt x="309186" y="1009305"/>
                  </a:lnTo>
                  <a:lnTo>
                    <a:pt x="323207" y="1010278"/>
                  </a:lnTo>
                  <a:lnTo>
                    <a:pt x="329278" y="1005000"/>
                  </a:lnTo>
                  <a:lnTo>
                    <a:pt x="330243" y="991006"/>
                  </a:lnTo>
                  <a:lnTo>
                    <a:pt x="324972" y="984939"/>
                  </a:lnTo>
                  <a:lnTo>
                    <a:pt x="310952" y="983966"/>
                  </a:lnTo>
                  <a:close/>
                </a:path>
                <a:path w="4996180" h="1032509">
                  <a:moveTo>
                    <a:pt x="235133" y="978264"/>
                  </a:moveTo>
                  <a:lnTo>
                    <a:pt x="228986" y="983448"/>
                  </a:lnTo>
                  <a:lnTo>
                    <a:pt x="227805" y="997425"/>
                  </a:lnTo>
                  <a:lnTo>
                    <a:pt x="232986" y="1003572"/>
                  </a:lnTo>
                  <a:lnTo>
                    <a:pt x="246982" y="1004761"/>
                  </a:lnTo>
                  <a:lnTo>
                    <a:pt x="253128" y="999577"/>
                  </a:lnTo>
                  <a:lnTo>
                    <a:pt x="254322" y="985599"/>
                  </a:lnTo>
                  <a:lnTo>
                    <a:pt x="249141" y="979452"/>
                  </a:lnTo>
                  <a:lnTo>
                    <a:pt x="235133" y="978264"/>
                  </a:lnTo>
                  <a:close/>
                </a:path>
                <a:path w="4996180" h="1032509">
                  <a:moveTo>
                    <a:pt x="159174" y="971889"/>
                  </a:moveTo>
                  <a:lnTo>
                    <a:pt x="153027" y="977075"/>
                  </a:lnTo>
                  <a:lnTo>
                    <a:pt x="151846" y="991052"/>
                  </a:lnTo>
                  <a:lnTo>
                    <a:pt x="157028" y="997199"/>
                  </a:lnTo>
                  <a:lnTo>
                    <a:pt x="171036" y="998387"/>
                  </a:lnTo>
                  <a:lnTo>
                    <a:pt x="177182" y="993203"/>
                  </a:lnTo>
                  <a:lnTo>
                    <a:pt x="178364" y="979224"/>
                  </a:lnTo>
                  <a:lnTo>
                    <a:pt x="173182" y="973077"/>
                  </a:lnTo>
                  <a:lnTo>
                    <a:pt x="159174" y="971889"/>
                  </a:lnTo>
                  <a:close/>
                </a:path>
                <a:path w="4996180" h="1032509">
                  <a:moveTo>
                    <a:pt x="83477" y="964807"/>
                  </a:moveTo>
                  <a:lnTo>
                    <a:pt x="77251" y="969896"/>
                  </a:lnTo>
                  <a:lnTo>
                    <a:pt x="75852" y="983854"/>
                  </a:lnTo>
                  <a:lnTo>
                    <a:pt x="80942" y="990080"/>
                  </a:lnTo>
                  <a:lnTo>
                    <a:pt x="94925" y="991482"/>
                  </a:lnTo>
                  <a:lnTo>
                    <a:pt x="101150" y="986392"/>
                  </a:lnTo>
                  <a:lnTo>
                    <a:pt x="102550" y="972434"/>
                  </a:lnTo>
                  <a:lnTo>
                    <a:pt x="97459" y="966209"/>
                  </a:lnTo>
                  <a:lnTo>
                    <a:pt x="83477" y="964807"/>
                  </a:lnTo>
                  <a:close/>
                </a:path>
                <a:path w="4996180" h="1032509">
                  <a:moveTo>
                    <a:pt x="7625" y="957269"/>
                  </a:moveTo>
                  <a:lnTo>
                    <a:pt x="1400" y="962359"/>
                  </a:lnTo>
                  <a:lnTo>
                    <a:pt x="0" y="976317"/>
                  </a:lnTo>
                  <a:lnTo>
                    <a:pt x="5090" y="982542"/>
                  </a:lnTo>
                  <a:lnTo>
                    <a:pt x="19072" y="983944"/>
                  </a:lnTo>
                  <a:lnTo>
                    <a:pt x="25298" y="978854"/>
                  </a:lnTo>
                  <a:lnTo>
                    <a:pt x="26698" y="964896"/>
                  </a:lnTo>
                  <a:lnTo>
                    <a:pt x="21607" y="958671"/>
                  </a:lnTo>
                  <a:lnTo>
                    <a:pt x="7625" y="957269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35176" y="3468370"/>
            <a:ext cx="7778750" cy="441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Статус </a:t>
            </a:r>
            <a:r>
              <a:rPr sz="2400" b="1" dirty="0">
                <a:solidFill>
                  <a:srgbClr val="00517E"/>
                </a:solidFill>
                <a:latin typeface="Trebuchet MS"/>
                <a:cs typeface="Trebuchet MS"/>
              </a:rPr>
              <a:t>«Партнер»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проекта «Билет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в </a:t>
            </a:r>
            <a:r>
              <a:rPr sz="2400" spc="-10" dirty="0">
                <a:solidFill>
                  <a:srgbClr val="00517E"/>
                </a:solidFill>
                <a:latin typeface="Trebuchet MS"/>
                <a:cs typeface="Trebuchet MS"/>
              </a:rPr>
              <a:t>будущее»</a:t>
            </a:r>
            <a:endParaRPr sz="2400">
              <a:latin typeface="Trebuchet MS"/>
              <a:cs typeface="Trebuchet MS"/>
            </a:endParaRPr>
          </a:p>
          <a:p>
            <a:pPr marL="354965" marR="217804">
              <a:lnSpc>
                <a:spcPct val="100000"/>
              </a:lnSpc>
            </a:pP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присваивается за обеспечение вклада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в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Проект на  безвозмездной</a:t>
            </a:r>
            <a:r>
              <a:rPr sz="2400" spc="-10" dirty="0">
                <a:solidFill>
                  <a:srgbClr val="00517E"/>
                </a:solidFill>
                <a:latin typeface="Trebuchet MS"/>
                <a:cs typeface="Trebuchet MS"/>
              </a:rPr>
              <a:t> основе.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Trebuchet MS"/>
              <a:cs typeface="Trebuchet MS"/>
            </a:endParaRPr>
          </a:p>
          <a:p>
            <a:pPr marL="354965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Согласно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предмету участия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и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присвоенному</a:t>
            </a:r>
            <a:r>
              <a:rPr sz="2400" spc="-20" dirty="0">
                <a:solidFill>
                  <a:srgbClr val="00517E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статусу</a:t>
            </a:r>
            <a:endParaRPr sz="2400">
              <a:latin typeface="Trebuchet MS"/>
              <a:cs typeface="Trebuchet MS"/>
            </a:endParaRPr>
          </a:p>
          <a:p>
            <a:pPr marL="354965">
              <a:lnSpc>
                <a:spcPct val="100000"/>
              </a:lnSpc>
            </a:pP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Партнеру открывается доступ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к пакетам</a:t>
            </a:r>
            <a:endParaRPr sz="2400">
              <a:latin typeface="Trebuchet MS"/>
              <a:cs typeface="Trebuchet MS"/>
            </a:endParaRPr>
          </a:p>
          <a:p>
            <a:pPr marL="354965" marR="1294130">
              <a:lnSpc>
                <a:spcPct val="100000"/>
              </a:lnSpc>
            </a:pP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партнерской матрицы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с </a:t>
            </a:r>
            <a:r>
              <a:rPr sz="2400" spc="-10" dirty="0">
                <a:solidFill>
                  <a:srgbClr val="00517E"/>
                </a:solidFill>
                <a:latin typeface="Trebuchet MS"/>
                <a:cs typeface="Trebuchet MS"/>
              </a:rPr>
              <a:t>соответствующими 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бонусными</a:t>
            </a:r>
            <a:r>
              <a:rPr sz="2400" spc="5" dirty="0">
                <a:solidFill>
                  <a:srgbClr val="00517E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привилегиями.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Trebuchet MS"/>
              <a:cs typeface="Trebuchet MS"/>
            </a:endParaRPr>
          </a:p>
          <a:p>
            <a:pPr marL="354965" marR="101219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Приглашаем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к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участию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в </a:t>
            </a:r>
            <a:r>
              <a:rPr sz="2400" spc="-10" dirty="0">
                <a:solidFill>
                  <a:srgbClr val="00517E"/>
                </a:solidFill>
                <a:latin typeface="Trebuchet MS"/>
                <a:cs typeface="Trebuchet MS"/>
              </a:rPr>
              <a:t>качестве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партнеров  проекта организации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и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ваших </a:t>
            </a:r>
            <a:r>
              <a:rPr sz="2400" spc="-10" dirty="0">
                <a:solidFill>
                  <a:srgbClr val="00517E"/>
                </a:solidFill>
                <a:latin typeface="Trebuchet MS"/>
                <a:cs typeface="Trebuchet MS"/>
              </a:rPr>
              <a:t>регионов</a:t>
            </a:r>
            <a:r>
              <a:rPr sz="2400" spc="55" dirty="0">
                <a:solidFill>
                  <a:srgbClr val="00517E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с</a:t>
            </a:r>
            <a:endParaRPr sz="2400">
              <a:latin typeface="Trebuchet MS"/>
              <a:cs typeface="Trebuchet MS"/>
            </a:endParaRPr>
          </a:p>
          <a:p>
            <a:pPr marL="354965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00517E"/>
                </a:solidFill>
                <a:latin typeface="Trebuchet MS"/>
                <a:cs typeface="Trebuchet MS"/>
              </a:rPr>
              <a:t>присвоением </a:t>
            </a:r>
            <a:r>
              <a:rPr sz="2400" dirty="0">
                <a:solidFill>
                  <a:srgbClr val="00517E"/>
                </a:solidFill>
                <a:latin typeface="Trebuchet MS"/>
                <a:cs typeface="Trebuchet MS"/>
              </a:rPr>
              <a:t>им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последующего</a:t>
            </a:r>
            <a:r>
              <a:rPr sz="2400" spc="45" dirty="0">
                <a:solidFill>
                  <a:srgbClr val="00517E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00517E"/>
                </a:solidFill>
                <a:latin typeface="Trebuchet MS"/>
                <a:cs typeface="Trebuchet MS"/>
              </a:rPr>
              <a:t>статуса.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09093" y="9258782"/>
            <a:ext cx="28765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780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pPr marL="44450">
                <a:lnSpc>
                  <a:spcPts val="1780"/>
                </a:lnSpc>
              </a:pPr>
              <a:t>23</a:t>
            </a:fld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4"/>
                </a:lnTo>
                <a:lnTo>
                  <a:pt x="13004291" y="9753594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62410"/>
            <a:ext cx="13004800" cy="9191625"/>
            <a:chOff x="0" y="562410"/>
            <a:chExt cx="13004800" cy="919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27526"/>
              <a:ext cx="6935724" cy="642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0723"/>
              <a:ext cx="8212708" cy="80328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" y="4376928"/>
              <a:ext cx="12993624" cy="30464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832" y="705611"/>
              <a:ext cx="1705356" cy="1734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8020" y="669035"/>
              <a:ext cx="1588008" cy="11308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23208" y="562419"/>
              <a:ext cx="1937385" cy="1321435"/>
            </a:xfrm>
            <a:custGeom>
              <a:avLst/>
              <a:gdLst/>
              <a:ahLst/>
              <a:cxnLst/>
              <a:rect l="l" t="t" r="r" b="b"/>
              <a:pathLst>
                <a:path w="1937384" h="1321435">
                  <a:moveTo>
                    <a:pt x="731443" y="38138"/>
                  </a:moveTo>
                  <a:lnTo>
                    <a:pt x="705548" y="38138"/>
                  </a:lnTo>
                  <a:lnTo>
                    <a:pt x="705548" y="108381"/>
                  </a:lnTo>
                  <a:lnTo>
                    <a:pt x="676084" y="108381"/>
                  </a:lnTo>
                  <a:lnTo>
                    <a:pt x="676084" y="38138"/>
                  </a:lnTo>
                  <a:lnTo>
                    <a:pt x="649287" y="38138"/>
                  </a:lnTo>
                  <a:lnTo>
                    <a:pt x="649287" y="202641"/>
                  </a:lnTo>
                  <a:lnTo>
                    <a:pt x="676084" y="202641"/>
                  </a:lnTo>
                  <a:lnTo>
                    <a:pt x="676084" y="132422"/>
                  </a:lnTo>
                  <a:lnTo>
                    <a:pt x="705548" y="132422"/>
                  </a:lnTo>
                  <a:lnTo>
                    <a:pt x="705548" y="202641"/>
                  </a:lnTo>
                  <a:lnTo>
                    <a:pt x="731443" y="202641"/>
                  </a:lnTo>
                  <a:lnTo>
                    <a:pt x="731443" y="132422"/>
                  </a:lnTo>
                  <a:lnTo>
                    <a:pt x="731443" y="108381"/>
                  </a:lnTo>
                  <a:lnTo>
                    <a:pt x="731443" y="38138"/>
                  </a:lnTo>
                  <a:close/>
                </a:path>
                <a:path w="1937384" h="1321435">
                  <a:moveTo>
                    <a:pt x="838606" y="202641"/>
                  </a:moveTo>
                  <a:lnTo>
                    <a:pt x="833856" y="172402"/>
                  </a:lnTo>
                  <a:lnTo>
                    <a:pt x="830351" y="150190"/>
                  </a:lnTo>
                  <a:lnTo>
                    <a:pt x="817346" y="67513"/>
                  </a:lnTo>
                  <a:lnTo>
                    <a:pt x="812723" y="38138"/>
                  </a:lnTo>
                  <a:lnTo>
                    <a:pt x="804684" y="38138"/>
                  </a:lnTo>
                  <a:lnTo>
                    <a:pt x="804684" y="150190"/>
                  </a:lnTo>
                  <a:lnTo>
                    <a:pt x="779678" y="150190"/>
                  </a:lnTo>
                  <a:lnTo>
                    <a:pt x="792175" y="67513"/>
                  </a:lnTo>
                  <a:lnTo>
                    <a:pt x="804684" y="150190"/>
                  </a:lnTo>
                  <a:lnTo>
                    <a:pt x="804684" y="38138"/>
                  </a:lnTo>
                  <a:lnTo>
                    <a:pt x="774319" y="38138"/>
                  </a:lnTo>
                  <a:lnTo>
                    <a:pt x="748411" y="202641"/>
                  </a:lnTo>
                  <a:lnTo>
                    <a:pt x="771639" y="202641"/>
                  </a:lnTo>
                  <a:lnTo>
                    <a:pt x="776097" y="172402"/>
                  </a:lnTo>
                  <a:lnTo>
                    <a:pt x="808253" y="172402"/>
                  </a:lnTo>
                  <a:lnTo>
                    <a:pt x="812723" y="202641"/>
                  </a:lnTo>
                  <a:lnTo>
                    <a:pt x="838606" y="202641"/>
                  </a:lnTo>
                  <a:close/>
                </a:path>
                <a:path w="1937384" h="1321435">
                  <a:moveTo>
                    <a:pt x="948474" y="179514"/>
                  </a:moveTo>
                  <a:lnTo>
                    <a:pt x="937755" y="179514"/>
                  </a:lnTo>
                  <a:lnTo>
                    <a:pt x="937755" y="38138"/>
                  </a:lnTo>
                  <a:lnTo>
                    <a:pt x="910958" y="38138"/>
                  </a:lnTo>
                  <a:lnTo>
                    <a:pt x="910958" y="179514"/>
                  </a:lnTo>
                  <a:lnTo>
                    <a:pt x="881481" y="179514"/>
                  </a:lnTo>
                  <a:lnTo>
                    <a:pt x="881481" y="38138"/>
                  </a:lnTo>
                  <a:lnTo>
                    <a:pt x="855586" y="38138"/>
                  </a:lnTo>
                  <a:lnTo>
                    <a:pt x="855586" y="202641"/>
                  </a:lnTo>
                  <a:lnTo>
                    <a:pt x="923455" y="202641"/>
                  </a:lnTo>
                  <a:lnTo>
                    <a:pt x="923455" y="224853"/>
                  </a:lnTo>
                  <a:lnTo>
                    <a:pt x="948474" y="224853"/>
                  </a:lnTo>
                  <a:lnTo>
                    <a:pt x="948474" y="179514"/>
                  </a:lnTo>
                  <a:close/>
                </a:path>
                <a:path w="1937384" h="1321435">
                  <a:moveTo>
                    <a:pt x="1049388" y="38138"/>
                  </a:moveTo>
                  <a:lnTo>
                    <a:pt x="1020813" y="38138"/>
                  </a:lnTo>
                  <a:lnTo>
                    <a:pt x="999375" y="105765"/>
                  </a:lnTo>
                  <a:lnTo>
                    <a:pt x="989545" y="142138"/>
                  </a:lnTo>
                  <a:lnTo>
                    <a:pt x="989545" y="38138"/>
                  </a:lnTo>
                  <a:lnTo>
                    <a:pt x="966330" y="38138"/>
                  </a:lnTo>
                  <a:lnTo>
                    <a:pt x="966330" y="202641"/>
                  </a:lnTo>
                  <a:lnTo>
                    <a:pt x="993127" y="202641"/>
                  </a:lnTo>
                  <a:lnTo>
                    <a:pt x="1011008" y="142138"/>
                  </a:lnTo>
                  <a:lnTo>
                    <a:pt x="1015453" y="127088"/>
                  </a:lnTo>
                  <a:lnTo>
                    <a:pt x="1025271" y="87058"/>
                  </a:lnTo>
                  <a:lnTo>
                    <a:pt x="1025271" y="202641"/>
                  </a:lnTo>
                  <a:lnTo>
                    <a:pt x="1049388" y="202641"/>
                  </a:lnTo>
                  <a:lnTo>
                    <a:pt x="1049388" y="87058"/>
                  </a:lnTo>
                  <a:lnTo>
                    <a:pt x="1049388" y="38138"/>
                  </a:lnTo>
                  <a:close/>
                </a:path>
                <a:path w="1937384" h="1321435">
                  <a:moveTo>
                    <a:pt x="1146733" y="77343"/>
                  </a:moveTo>
                  <a:lnTo>
                    <a:pt x="1144244" y="60045"/>
                  </a:lnTo>
                  <a:lnTo>
                    <a:pt x="1143901" y="59461"/>
                  </a:lnTo>
                  <a:lnTo>
                    <a:pt x="1136802" y="47167"/>
                  </a:lnTo>
                  <a:lnTo>
                    <a:pt x="1124508" y="39128"/>
                  </a:lnTo>
                  <a:lnTo>
                    <a:pt x="1120838" y="38544"/>
                  </a:lnTo>
                  <a:lnTo>
                    <a:pt x="1120838" y="63957"/>
                  </a:lnTo>
                  <a:lnTo>
                    <a:pt x="1120838" y="176847"/>
                  </a:lnTo>
                  <a:lnTo>
                    <a:pt x="1116368" y="181305"/>
                  </a:lnTo>
                  <a:lnTo>
                    <a:pt x="1099400" y="181305"/>
                  </a:lnTo>
                  <a:lnTo>
                    <a:pt x="1094041" y="176847"/>
                  </a:lnTo>
                  <a:lnTo>
                    <a:pt x="1094041" y="63957"/>
                  </a:lnTo>
                  <a:lnTo>
                    <a:pt x="1099400" y="59461"/>
                  </a:lnTo>
                  <a:lnTo>
                    <a:pt x="1116368" y="59461"/>
                  </a:lnTo>
                  <a:lnTo>
                    <a:pt x="1120838" y="63957"/>
                  </a:lnTo>
                  <a:lnTo>
                    <a:pt x="1120838" y="38544"/>
                  </a:lnTo>
                  <a:lnTo>
                    <a:pt x="1078407" y="47167"/>
                  </a:lnTo>
                  <a:lnTo>
                    <a:pt x="1068146" y="77343"/>
                  </a:lnTo>
                  <a:lnTo>
                    <a:pt x="1068146" y="163525"/>
                  </a:lnTo>
                  <a:lnTo>
                    <a:pt x="1070762" y="180784"/>
                  </a:lnTo>
                  <a:lnTo>
                    <a:pt x="1078407" y="193636"/>
                  </a:lnTo>
                  <a:lnTo>
                    <a:pt x="1090752" y="201650"/>
                  </a:lnTo>
                  <a:lnTo>
                    <a:pt x="1107440" y="204406"/>
                  </a:lnTo>
                  <a:lnTo>
                    <a:pt x="1124508" y="201650"/>
                  </a:lnTo>
                  <a:lnTo>
                    <a:pt x="1136802" y="193636"/>
                  </a:lnTo>
                  <a:lnTo>
                    <a:pt x="1143939" y="181305"/>
                  </a:lnTo>
                  <a:lnTo>
                    <a:pt x="1144244" y="180784"/>
                  </a:lnTo>
                  <a:lnTo>
                    <a:pt x="1146733" y="163525"/>
                  </a:lnTo>
                  <a:lnTo>
                    <a:pt x="1146733" y="77343"/>
                  </a:lnTo>
                  <a:close/>
                </a:path>
                <a:path w="1937384" h="1321435">
                  <a:moveTo>
                    <a:pt x="1248562" y="38138"/>
                  </a:moveTo>
                  <a:lnTo>
                    <a:pt x="1221778" y="38138"/>
                  </a:lnTo>
                  <a:lnTo>
                    <a:pt x="1221778" y="108381"/>
                  </a:lnTo>
                  <a:lnTo>
                    <a:pt x="1192250" y="108381"/>
                  </a:lnTo>
                  <a:lnTo>
                    <a:pt x="1192250" y="38138"/>
                  </a:lnTo>
                  <a:lnTo>
                    <a:pt x="1166380" y="38138"/>
                  </a:lnTo>
                  <a:lnTo>
                    <a:pt x="1166380" y="202641"/>
                  </a:lnTo>
                  <a:lnTo>
                    <a:pt x="1192250" y="202641"/>
                  </a:lnTo>
                  <a:lnTo>
                    <a:pt x="1192250" y="132422"/>
                  </a:lnTo>
                  <a:lnTo>
                    <a:pt x="1221778" y="132422"/>
                  </a:lnTo>
                  <a:lnTo>
                    <a:pt x="1221778" y="202641"/>
                  </a:lnTo>
                  <a:lnTo>
                    <a:pt x="1248562" y="202641"/>
                  </a:lnTo>
                  <a:lnTo>
                    <a:pt x="1248562" y="132422"/>
                  </a:lnTo>
                  <a:lnTo>
                    <a:pt x="1248562" y="108381"/>
                  </a:lnTo>
                  <a:lnTo>
                    <a:pt x="1248562" y="38138"/>
                  </a:lnTo>
                  <a:close/>
                </a:path>
                <a:path w="1937384" h="1321435">
                  <a:moveTo>
                    <a:pt x="1274394" y="235534"/>
                  </a:moveTo>
                  <a:lnTo>
                    <a:pt x="1192250" y="235534"/>
                  </a:lnTo>
                  <a:lnTo>
                    <a:pt x="1192250" y="399986"/>
                  </a:lnTo>
                  <a:lnTo>
                    <a:pt x="1218196" y="399986"/>
                  </a:lnTo>
                  <a:lnTo>
                    <a:pt x="1218196" y="258635"/>
                  </a:lnTo>
                  <a:lnTo>
                    <a:pt x="1247609" y="258635"/>
                  </a:lnTo>
                  <a:lnTo>
                    <a:pt x="1247609" y="399986"/>
                  </a:lnTo>
                  <a:lnTo>
                    <a:pt x="1274394" y="399986"/>
                  </a:lnTo>
                  <a:lnTo>
                    <a:pt x="1274394" y="258635"/>
                  </a:lnTo>
                  <a:lnTo>
                    <a:pt x="1274394" y="235534"/>
                  </a:lnTo>
                  <a:close/>
                </a:path>
                <a:path w="1937384" h="1321435">
                  <a:moveTo>
                    <a:pt x="1356652" y="202641"/>
                  </a:moveTo>
                  <a:lnTo>
                    <a:pt x="1351724" y="172402"/>
                  </a:lnTo>
                  <a:lnTo>
                    <a:pt x="1348117" y="150190"/>
                  </a:lnTo>
                  <a:lnTo>
                    <a:pt x="1334655" y="67513"/>
                  </a:lnTo>
                  <a:lnTo>
                    <a:pt x="1329867" y="38138"/>
                  </a:lnTo>
                  <a:lnTo>
                    <a:pt x="1321777" y="38138"/>
                  </a:lnTo>
                  <a:lnTo>
                    <a:pt x="1321777" y="150190"/>
                  </a:lnTo>
                  <a:lnTo>
                    <a:pt x="1296771" y="150190"/>
                  </a:lnTo>
                  <a:lnTo>
                    <a:pt x="1309268" y="67513"/>
                  </a:lnTo>
                  <a:lnTo>
                    <a:pt x="1321777" y="150190"/>
                  </a:lnTo>
                  <a:lnTo>
                    <a:pt x="1321777" y="38138"/>
                  </a:lnTo>
                  <a:lnTo>
                    <a:pt x="1291412" y="38138"/>
                  </a:lnTo>
                  <a:lnTo>
                    <a:pt x="1265466" y="202641"/>
                  </a:lnTo>
                  <a:lnTo>
                    <a:pt x="1288681" y="202641"/>
                  </a:lnTo>
                  <a:lnTo>
                    <a:pt x="1294155" y="172402"/>
                  </a:lnTo>
                  <a:lnTo>
                    <a:pt x="1325346" y="172402"/>
                  </a:lnTo>
                  <a:lnTo>
                    <a:pt x="1329867" y="202641"/>
                  </a:lnTo>
                  <a:lnTo>
                    <a:pt x="1356652" y="202641"/>
                  </a:lnTo>
                  <a:close/>
                </a:path>
                <a:path w="1937384" h="1321435">
                  <a:moveTo>
                    <a:pt x="1371765" y="276415"/>
                  </a:moveTo>
                  <a:lnTo>
                    <a:pt x="1350327" y="238163"/>
                  </a:lnTo>
                  <a:lnTo>
                    <a:pt x="1345933" y="237490"/>
                  </a:lnTo>
                  <a:lnTo>
                    <a:pt x="1345933" y="263080"/>
                  </a:lnTo>
                  <a:lnTo>
                    <a:pt x="1345933" y="311086"/>
                  </a:lnTo>
                  <a:lnTo>
                    <a:pt x="1341412" y="314642"/>
                  </a:lnTo>
                  <a:lnTo>
                    <a:pt x="1320939" y="314642"/>
                  </a:lnTo>
                  <a:lnTo>
                    <a:pt x="1320939" y="258635"/>
                  </a:lnTo>
                  <a:lnTo>
                    <a:pt x="1341412" y="258635"/>
                  </a:lnTo>
                  <a:lnTo>
                    <a:pt x="1345933" y="263080"/>
                  </a:lnTo>
                  <a:lnTo>
                    <a:pt x="1345933" y="237490"/>
                  </a:lnTo>
                  <a:lnTo>
                    <a:pt x="1333436" y="235534"/>
                  </a:lnTo>
                  <a:lnTo>
                    <a:pt x="1294980" y="235534"/>
                  </a:lnTo>
                  <a:lnTo>
                    <a:pt x="1294980" y="399986"/>
                  </a:lnTo>
                  <a:lnTo>
                    <a:pt x="1320939" y="399986"/>
                  </a:lnTo>
                  <a:lnTo>
                    <a:pt x="1320939" y="338645"/>
                  </a:lnTo>
                  <a:lnTo>
                    <a:pt x="1333436" y="338645"/>
                  </a:lnTo>
                  <a:lnTo>
                    <a:pt x="1350327" y="335889"/>
                  </a:lnTo>
                  <a:lnTo>
                    <a:pt x="1362290" y="327863"/>
                  </a:lnTo>
                  <a:lnTo>
                    <a:pt x="1369415" y="315023"/>
                  </a:lnTo>
                  <a:lnTo>
                    <a:pt x="1369466" y="314642"/>
                  </a:lnTo>
                  <a:lnTo>
                    <a:pt x="1371765" y="297751"/>
                  </a:lnTo>
                  <a:lnTo>
                    <a:pt x="1371765" y="276415"/>
                  </a:lnTo>
                  <a:close/>
                </a:path>
                <a:path w="1937384" h="1321435">
                  <a:moveTo>
                    <a:pt x="1400340" y="473760"/>
                  </a:moveTo>
                  <a:lnTo>
                    <a:pt x="1398079" y="456869"/>
                  </a:lnTo>
                  <a:lnTo>
                    <a:pt x="1397990" y="456120"/>
                  </a:lnTo>
                  <a:lnTo>
                    <a:pt x="1390865" y="443318"/>
                  </a:lnTo>
                  <a:lnTo>
                    <a:pt x="1378902" y="435508"/>
                  </a:lnTo>
                  <a:lnTo>
                    <a:pt x="1374508" y="434835"/>
                  </a:lnTo>
                  <a:lnTo>
                    <a:pt x="1374508" y="460425"/>
                  </a:lnTo>
                  <a:lnTo>
                    <a:pt x="1374508" y="508431"/>
                  </a:lnTo>
                  <a:lnTo>
                    <a:pt x="1369987" y="511987"/>
                  </a:lnTo>
                  <a:lnTo>
                    <a:pt x="1349514" y="511987"/>
                  </a:lnTo>
                  <a:lnTo>
                    <a:pt x="1349514" y="456869"/>
                  </a:lnTo>
                  <a:lnTo>
                    <a:pt x="1369987" y="456869"/>
                  </a:lnTo>
                  <a:lnTo>
                    <a:pt x="1374508" y="460425"/>
                  </a:lnTo>
                  <a:lnTo>
                    <a:pt x="1374508" y="434835"/>
                  </a:lnTo>
                  <a:lnTo>
                    <a:pt x="1362011" y="432879"/>
                  </a:lnTo>
                  <a:lnTo>
                    <a:pt x="1323555" y="432879"/>
                  </a:lnTo>
                  <a:lnTo>
                    <a:pt x="1323555" y="597331"/>
                  </a:lnTo>
                  <a:lnTo>
                    <a:pt x="1349514" y="597331"/>
                  </a:lnTo>
                  <a:lnTo>
                    <a:pt x="1349514" y="535990"/>
                  </a:lnTo>
                  <a:lnTo>
                    <a:pt x="1362011" y="535990"/>
                  </a:lnTo>
                  <a:lnTo>
                    <a:pt x="1397990" y="512737"/>
                  </a:lnTo>
                  <a:lnTo>
                    <a:pt x="1400340" y="495096"/>
                  </a:lnTo>
                  <a:lnTo>
                    <a:pt x="1400340" y="473760"/>
                  </a:lnTo>
                  <a:close/>
                </a:path>
                <a:path w="1937384" h="1321435">
                  <a:moveTo>
                    <a:pt x="1463789" y="38138"/>
                  </a:moveTo>
                  <a:lnTo>
                    <a:pt x="1389634" y="38138"/>
                  </a:lnTo>
                  <a:lnTo>
                    <a:pt x="1386052" y="162636"/>
                  </a:lnTo>
                  <a:lnTo>
                    <a:pt x="1385227" y="177736"/>
                  </a:lnTo>
                  <a:lnTo>
                    <a:pt x="1381645" y="179514"/>
                  </a:lnTo>
                  <a:lnTo>
                    <a:pt x="1369987" y="179514"/>
                  </a:lnTo>
                  <a:lnTo>
                    <a:pt x="1369987" y="202641"/>
                  </a:lnTo>
                  <a:lnTo>
                    <a:pt x="1373555" y="202641"/>
                  </a:lnTo>
                  <a:lnTo>
                    <a:pt x="1390256" y="200355"/>
                  </a:lnTo>
                  <a:lnTo>
                    <a:pt x="1401851" y="193078"/>
                  </a:lnTo>
                  <a:lnTo>
                    <a:pt x="1408899" y="180124"/>
                  </a:lnTo>
                  <a:lnTo>
                    <a:pt x="1412011" y="160845"/>
                  </a:lnTo>
                  <a:lnTo>
                    <a:pt x="1414627" y="61239"/>
                  </a:lnTo>
                  <a:lnTo>
                    <a:pt x="1437005" y="61239"/>
                  </a:lnTo>
                  <a:lnTo>
                    <a:pt x="1437005" y="202641"/>
                  </a:lnTo>
                  <a:lnTo>
                    <a:pt x="1463789" y="202641"/>
                  </a:lnTo>
                  <a:lnTo>
                    <a:pt x="1463789" y="61239"/>
                  </a:lnTo>
                  <a:lnTo>
                    <a:pt x="1463789" y="38138"/>
                  </a:lnTo>
                  <a:close/>
                </a:path>
                <a:path w="1937384" h="1321435">
                  <a:moveTo>
                    <a:pt x="1466418" y="274637"/>
                  </a:moveTo>
                  <a:lnTo>
                    <a:pt x="1463929" y="257378"/>
                  </a:lnTo>
                  <a:lnTo>
                    <a:pt x="1463624" y="256857"/>
                  </a:lnTo>
                  <a:lnTo>
                    <a:pt x="1456499" y="244525"/>
                  </a:lnTo>
                  <a:lnTo>
                    <a:pt x="1444218" y="236512"/>
                  </a:lnTo>
                  <a:lnTo>
                    <a:pt x="1440573" y="235927"/>
                  </a:lnTo>
                  <a:lnTo>
                    <a:pt x="1440573" y="261302"/>
                  </a:lnTo>
                  <a:lnTo>
                    <a:pt x="1440573" y="374205"/>
                  </a:lnTo>
                  <a:lnTo>
                    <a:pt x="1435227" y="378650"/>
                  </a:lnTo>
                  <a:lnTo>
                    <a:pt x="1419148" y="378650"/>
                  </a:lnTo>
                  <a:lnTo>
                    <a:pt x="1413789" y="374205"/>
                  </a:lnTo>
                  <a:lnTo>
                    <a:pt x="1413789" y="261302"/>
                  </a:lnTo>
                  <a:lnTo>
                    <a:pt x="1419148" y="256857"/>
                  </a:lnTo>
                  <a:lnTo>
                    <a:pt x="1435227" y="256857"/>
                  </a:lnTo>
                  <a:lnTo>
                    <a:pt x="1440573" y="261302"/>
                  </a:lnTo>
                  <a:lnTo>
                    <a:pt x="1440573" y="235927"/>
                  </a:lnTo>
                  <a:lnTo>
                    <a:pt x="1397800" y="244525"/>
                  </a:lnTo>
                  <a:lnTo>
                    <a:pt x="1387843" y="274637"/>
                  </a:lnTo>
                  <a:lnTo>
                    <a:pt x="1387843" y="360870"/>
                  </a:lnTo>
                  <a:lnTo>
                    <a:pt x="1390345" y="378129"/>
                  </a:lnTo>
                  <a:lnTo>
                    <a:pt x="1397800" y="390982"/>
                  </a:lnTo>
                  <a:lnTo>
                    <a:pt x="1410093" y="398995"/>
                  </a:lnTo>
                  <a:lnTo>
                    <a:pt x="1427124" y="401751"/>
                  </a:lnTo>
                  <a:lnTo>
                    <a:pt x="1444218" y="398995"/>
                  </a:lnTo>
                  <a:lnTo>
                    <a:pt x="1456499" y="390982"/>
                  </a:lnTo>
                  <a:lnTo>
                    <a:pt x="1463624" y="378650"/>
                  </a:lnTo>
                  <a:lnTo>
                    <a:pt x="1463929" y="378129"/>
                  </a:lnTo>
                  <a:lnTo>
                    <a:pt x="1466418" y="360870"/>
                  </a:lnTo>
                  <a:lnTo>
                    <a:pt x="1466418" y="274637"/>
                  </a:lnTo>
                  <a:close/>
                </a:path>
                <a:path w="1937384" h="1321435">
                  <a:moveTo>
                    <a:pt x="1494980" y="472871"/>
                  </a:moveTo>
                  <a:lnTo>
                    <a:pt x="1492364" y="455091"/>
                  </a:lnTo>
                  <a:lnTo>
                    <a:pt x="1484718" y="441985"/>
                  </a:lnTo>
                  <a:lnTo>
                    <a:pt x="1472387" y="433870"/>
                  </a:lnTo>
                  <a:lnTo>
                    <a:pt x="1469148" y="433336"/>
                  </a:lnTo>
                  <a:lnTo>
                    <a:pt x="1469148" y="459536"/>
                  </a:lnTo>
                  <a:lnTo>
                    <a:pt x="1469148" y="571550"/>
                  </a:lnTo>
                  <a:lnTo>
                    <a:pt x="1463789" y="575995"/>
                  </a:lnTo>
                  <a:lnTo>
                    <a:pt x="1447723" y="575995"/>
                  </a:lnTo>
                  <a:lnTo>
                    <a:pt x="1442364" y="571550"/>
                  </a:lnTo>
                  <a:lnTo>
                    <a:pt x="1442364" y="459536"/>
                  </a:lnTo>
                  <a:lnTo>
                    <a:pt x="1447723" y="455091"/>
                  </a:lnTo>
                  <a:lnTo>
                    <a:pt x="1463789" y="455091"/>
                  </a:lnTo>
                  <a:lnTo>
                    <a:pt x="1469148" y="459536"/>
                  </a:lnTo>
                  <a:lnTo>
                    <a:pt x="1469148" y="433336"/>
                  </a:lnTo>
                  <a:lnTo>
                    <a:pt x="1426375" y="441985"/>
                  </a:lnTo>
                  <a:lnTo>
                    <a:pt x="1416418" y="472871"/>
                  </a:lnTo>
                  <a:lnTo>
                    <a:pt x="1416418" y="558215"/>
                  </a:lnTo>
                  <a:lnTo>
                    <a:pt x="1418920" y="575475"/>
                  </a:lnTo>
                  <a:lnTo>
                    <a:pt x="1426375" y="588327"/>
                  </a:lnTo>
                  <a:lnTo>
                    <a:pt x="1438656" y="596341"/>
                  </a:lnTo>
                  <a:lnTo>
                    <a:pt x="1455699" y="599097"/>
                  </a:lnTo>
                  <a:lnTo>
                    <a:pt x="1472387" y="596341"/>
                  </a:lnTo>
                  <a:lnTo>
                    <a:pt x="1484718" y="588327"/>
                  </a:lnTo>
                  <a:lnTo>
                    <a:pt x="1492059" y="575995"/>
                  </a:lnTo>
                  <a:lnTo>
                    <a:pt x="1492364" y="575475"/>
                  </a:lnTo>
                  <a:lnTo>
                    <a:pt x="1494980" y="558215"/>
                  </a:lnTo>
                  <a:lnTo>
                    <a:pt x="1494980" y="472871"/>
                  </a:lnTo>
                  <a:close/>
                </a:path>
                <a:path w="1937384" h="1321435">
                  <a:moveTo>
                    <a:pt x="1556651" y="235534"/>
                  </a:moveTo>
                  <a:lnTo>
                    <a:pt x="1486052" y="235534"/>
                  </a:lnTo>
                  <a:lnTo>
                    <a:pt x="1486052" y="399986"/>
                  </a:lnTo>
                  <a:lnTo>
                    <a:pt x="1556651" y="399986"/>
                  </a:lnTo>
                  <a:lnTo>
                    <a:pt x="1556651" y="376872"/>
                  </a:lnTo>
                  <a:lnTo>
                    <a:pt x="1512011" y="376872"/>
                  </a:lnTo>
                  <a:lnTo>
                    <a:pt x="1512011" y="328866"/>
                  </a:lnTo>
                  <a:lnTo>
                    <a:pt x="1547723" y="328866"/>
                  </a:lnTo>
                  <a:lnTo>
                    <a:pt x="1547723" y="304863"/>
                  </a:lnTo>
                  <a:lnTo>
                    <a:pt x="1512011" y="304863"/>
                  </a:lnTo>
                  <a:lnTo>
                    <a:pt x="1512011" y="258635"/>
                  </a:lnTo>
                  <a:lnTo>
                    <a:pt x="1556651" y="258635"/>
                  </a:lnTo>
                  <a:lnTo>
                    <a:pt x="1556651" y="235534"/>
                  </a:lnTo>
                  <a:close/>
                </a:path>
                <a:path w="1937384" h="1321435">
                  <a:moveTo>
                    <a:pt x="1562011" y="140360"/>
                  </a:moveTo>
                  <a:lnTo>
                    <a:pt x="1559572" y="123532"/>
                  </a:lnTo>
                  <a:lnTo>
                    <a:pt x="1559521" y="123126"/>
                  </a:lnTo>
                  <a:lnTo>
                    <a:pt x="1552092" y="110286"/>
                  </a:lnTo>
                  <a:lnTo>
                    <a:pt x="1539811" y="102260"/>
                  </a:lnTo>
                  <a:lnTo>
                    <a:pt x="1535226" y="101523"/>
                  </a:lnTo>
                  <a:lnTo>
                    <a:pt x="1535226" y="127088"/>
                  </a:lnTo>
                  <a:lnTo>
                    <a:pt x="1535226" y="175069"/>
                  </a:lnTo>
                  <a:lnTo>
                    <a:pt x="1530819" y="179514"/>
                  </a:lnTo>
                  <a:lnTo>
                    <a:pt x="1510220" y="179514"/>
                  </a:lnTo>
                  <a:lnTo>
                    <a:pt x="1510220" y="123532"/>
                  </a:lnTo>
                  <a:lnTo>
                    <a:pt x="1530819" y="123532"/>
                  </a:lnTo>
                  <a:lnTo>
                    <a:pt x="1535226" y="127088"/>
                  </a:lnTo>
                  <a:lnTo>
                    <a:pt x="1535226" y="101523"/>
                  </a:lnTo>
                  <a:lnTo>
                    <a:pt x="1522717" y="99491"/>
                  </a:lnTo>
                  <a:lnTo>
                    <a:pt x="1510220" y="99491"/>
                  </a:lnTo>
                  <a:lnTo>
                    <a:pt x="1510220" y="38138"/>
                  </a:lnTo>
                  <a:lnTo>
                    <a:pt x="1484274" y="38138"/>
                  </a:lnTo>
                  <a:lnTo>
                    <a:pt x="1484274" y="202641"/>
                  </a:lnTo>
                  <a:lnTo>
                    <a:pt x="1522717" y="202641"/>
                  </a:lnTo>
                  <a:lnTo>
                    <a:pt x="1539811" y="199999"/>
                  </a:lnTo>
                  <a:lnTo>
                    <a:pt x="1552092" y="192189"/>
                  </a:lnTo>
                  <a:lnTo>
                    <a:pt x="1559445" y="179514"/>
                  </a:lnTo>
                  <a:lnTo>
                    <a:pt x="1559521" y="179374"/>
                  </a:lnTo>
                  <a:lnTo>
                    <a:pt x="1562011" y="161734"/>
                  </a:lnTo>
                  <a:lnTo>
                    <a:pt x="1562011" y="140360"/>
                  </a:lnTo>
                  <a:close/>
                </a:path>
                <a:path w="1937384" h="1321435">
                  <a:moveTo>
                    <a:pt x="1590573" y="472871"/>
                  </a:moveTo>
                  <a:lnTo>
                    <a:pt x="1588096" y="455091"/>
                  </a:lnTo>
                  <a:lnTo>
                    <a:pt x="1580781" y="441985"/>
                  </a:lnTo>
                  <a:lnTo>
                    <a:pt x="1568780" y="433870"/>
                  </a:lnTo>
                  <a:lnTo>
                    <a:pt x="1552244" y="431101"/>
                  </a:lnTo>
                  <a:lnTo>
                    <a:pt x="1535163" y="433870"/>
                  </a:lnTo>
                  <a:lnTo>
                    <a:pt x="1522869" y="441985"/>
                  </a:lnTo>
                  <a:lnTo>
                    <a:pt x="1515452" y="455091"/>
                  </a:lnTo>
                  <a:lnTo>
                    <a:pt x="1512963" y="472871"/>
                  </a:lnTo>
                  <a:lnTo>
                    <a:pt x="1512963" y="558215"/>
                  </a:lnTo>
                  <a:lnTo>
                    <a:pt x="1515452" y="575475"/>
                  </a:lnTo>
                  <a:lnTo>
                    <a:pt x="1522869" y="588327"/>
                  </a:lnTo>
                  <a:lnTo>
                    <a:pt x="1535163" y="596341"/>
                  </a:lnTo>
                  <a:lnTo>
                    <a:pt x="1552244" y="599097"/>
                  </a:lnTo>
                  <a:lnTo>
                    <a:pt x="1568780" y="596341"/>
                  </a:lnTo>
                  <a:lnTo>
                    <a:pt x="1580781" y="588327"/>
                  </a:lnTo>
                  <a:lnTo>
                    <a:pt x="1587804" y="575995"/>
                  </a:lnTo>
                  <a:lnTo>
                    <a:pt x="1588109" y="575475"/>
                  </a:lnTo>
                  <a:lnTo>
                    <a:pt x="1590573" y="558215"/>
                  </a:lnTo>
                  <a:lnTo>
                    <a:pt x="1590573" y="535990"/>
                  </a:lnTo>
                  <a:lnTo>
                    <a:pt x="1565579" y="535990"/>
                  </a:lnTo>
                  <a:lnTo>
                    <a:pt x="1565579" y="571550"/>
                  </a:lnTo>
                  <a:lnTo>
                    <a:pt x="1561172" y="575995"/>
                  </a:lnTo>
                  <a:lnTo>
                    <a:pt x="1544154" y="575995"/>
                  </a:lnTo>
                  <a:lnTo>
                    <a:pt x="1538795" y="571550"/>
                  </a:lnTo>
                  <a:lnTo>
                    <a:pt x="1538795" y="459536"/>
                  </a:lnTo>
                  <a:lnTo>
                    <a:pt x="1544154" y="455091"/>
                  </a:lnTo>
                  <a:lnTo>
                    <a:pt x="1561172" y="455091"/>
                  </a:lnTo>
                  <a:lnTo>
                    <a:pt x="1565579" y="459536"/>
                  </a:lnTo>
                  <a:lnTo>
                    <a:pt x="1565579" y="488873"/>
                  </a:lnTo>
                  <a:lnTo>
                    <a:pt x="1590573" y="488873"/>
                  </a:lnTo>
                  <a:lnTo>
                    <a:pt x="1590573" y="472871"/>
                  </a:lnTo>
                  <a:close/>
                </a:path>
                <a:path w="1937384" h="1321435">
                  <a:moveTo>
                    <a:pt x="1661172" y="235534"/>
                  </a:moveTo>
                  <a:lnTo>
                    <a:pt x="1635213" y="235534"/>
                  </a:lnTo>
                  <a:lnTo>
                    <a:pt x="1601292" y="307530"/>
                  </a:lnTo>
                  <a:lnTo>
                    <a:pt x="1601292" y="235534"/>
                  </a:lnTo>
                  <a:lnTo>
                    <a:pt x="1575460" y="235534"/>
                  </a:lnTo>
                  <a:lnTo>
                    <a:pt x="1575460" y="399986"/>
                  </a:lnTo>
                  <a:lnTo>
                    <a:pt x="1601292" y="399986"/>
                  </a:lnTo>
                  <a:lnTo>
                    <a:pt x="1601292" y="349313"/>
                  </a:lnTo>
                  <a:lnTo>
                    <a:pt x="1609382" y="334200"/>
                  </a:lnTo>
                  <a:lnTo>
                    <a:pt x="1635213" y="399986"/>
                  </a:lnTo>
                  <a:lnTo>
                    <a:pt x="1661172" y="399986"/>
                  </a:lnTo>
                  <a:lnTo>
                    <a:pt x="1635264" y="334200"/>
                  </a:lnTo>
                  <a:lnTo>
                    <a:pt x="1625460" y="309308"/>
                  </a:lnTo>
                  <a:lnTo>
                    <a:pt x="1626323" y="307530"/>
                  </a:lnTo>
                  <a:lnTo>
                    <a:pt x="1661172" y="235534"/>
                  </a:lnTo>
                  <a:close/>
                </a:path>
                <a:path w="1937384" h="1321435">
                  <a:moveTo>
                    <a:pt x="1662010" y="38138"/>
                  </a:moveTo>
                  <a:lnTo>
                    <a:pt x="1635213" y="38138"/>
                  </a:lnTo>
                  <a:lnTo>
                    <a:pt x="1635213" y="108381"/>
                  </a:lnTo>
                  <a:lnTo>
                    <a:pt x="1605813" y="108381"/>
                  </a:lnTo>
                  <a:lnTo>
                    <a:pt x="1605813" y="38138"/>
                  </a:lnTo>
                  <a:lnTo>
                    <a:pt x="1579867" y="38138"/>
                  </a:lnTo>
                  <a:lnTo>
                    <a:pt x="1579867" y="202641"/>
                  </a:lnTo>
                  <a:lnTo>
                    <a:pt x="1605813" y="202641"/>
                  </a:lnTo>
                  <a:lnTo>
                    <a:pt x="1605813" y="132422"/>
                  </a:lnTo>
                  <a:lnTo>
                    <a:pt x="1635213" y="132422"/>
                  </a:lnTo>
                  <a:lnTo>
                    <a:pt x="1635213" y="202641"/>
                  </a:lnTo>
                  <a:lnTo>
                    <a:pt x="1662010" y="202641"/>
                  </a:lnTo>
                  <a:lnTo>
                    <a:pt x="1662010" y="132422"/>
                  </a:lnTo>
                  <a:lnTo>
                    <a:pt x="1662010" y="108381"/>
                  </a:lnTo>
                  <a:lnTo>
                    <a:pt x="1662010" y="38138"/>
                  </a:lnTo>
                  <a:close/>
                </a:path>
                <a:path w="1937384" h="1321435">
                  <a:moveTo>
                    <a:pt x="1685213" y="472871"/>
                  </a:moveTo>
                  <a:lnTo>
                    <a:pt x="1682864" y="455091"/>
                  </a:lnTo>
                  <a:lnTo>
                    <a:pt x="1675739" y="441985"/>
                  </a:lnTo>
                  <a:lnTo>
                    <a:pt x="1663776" y="433870"/>
                  </a:lnTo>
                  <a:lnTo>
                    <a:pt x="1646885" y="431101"/>
                  </a:lnTo>
                  <a:lnTo>
                    <a:pt x="1629930" y="433870"/>
                  </a:lnTo>
                  <a:lnTo>
                    <a:pt x="1617929" y="441985"/>
                  </a:lnTo>
                  <a:lnTo>
                    <a:pt x="1610791" y="455091"/>
                  </a:lnTo>
                  <a:lnTo>
                    <a:pt x="1608429" y="472871"/>
                  </a:lnTo>
                  <a:lnTo>
                    <a:pt x="1608429" y="558215"/>
                  </a:lnTo>
                  <a:lnTo>
                    <a:pt x="1610791" y="575475"/>
                  </a:lnTo>
                  <a:lnTo>
                    <a:pt x="1617929" y="588327"/>
                  </a:lnTo>
                  <a:lnTo>
                    <a:pt x="1629930" y="596341"/>
                  </a:lnTo>
                  <a:lnTo>
                    <a:pt x="1646885" y="599097"/>
                  </a:lnTo>
                  <a:lnTo>
                    <a:pt x="1663776" y="596341"/>
                  </a:lnTo>
                  <a:lnTo>
                    <a:pt x="1675739" y="588327"/>
                  </a:lnTo>
                  <a:lnTo>
                    <a:pt x="1682572" y="575995"/>
                  </a:lnTo>
                  <a:lnTo>
                    <a:pt x="1682864" y="575475"/>
                  </a:lnTo>
                  <a:lnTo>
                    <a:pt x="1685213" y="558215"/>
                  </a:lnTo>
                  <a:lnTo>
                    <a:pt x="1685213" y="535990"/>
                  </a:lnTo>
                  <a:lnTo>
                    <a:pt x="1661172" y="535990"/>
                  </a:lnTo>
                  <a:lnTo>
                    <a:pt x="1661172" y="571550"/>
                  </a:lnTo>
                  <a:lnTo>
                    <a:pt x="1655813" y="575995"/>
                  </a:lnTo>
                  <a:lnTo>
                    <a:pt x="1639747" y="575995"/>
                  </a:lnTo>
                  <a:lnTo>
                    <a:pt x="1634388" y="571550"/>
                  </a:lnTo>
                  <a:lnTo>
                    <a:pt x="1634388" y="459536"/>
                  </a:lnTo>
                  <a:lnTo>
                    <a:pt x="1639747" y="455091"/>
                  </a:lnTo>
                  <a:lnTo>
                    <a:pt x="1655813" y="455091"/>
                  </a:lnTo>
                  <a:lnTo>
                    <a:pt x="1661172" y="459536"/>
                  </a:lnTo>
                  <a:lnTo>
                    <a:pt x="1661172" y="488873"/>
                  </a:lnTo>
                  <a:lnTo>
                    <a:pt x="1685213" y="488873"/>
                  </a:lnTo>
                  <a:lnTo>
                    <a:pt x="1685213" y="472871"/>
                  </a:lnTo>
                  <a:close/>
                </a:path>
                <a:path w="1937384" h="1321435">
                  <a:moveTo>
                    <a:pt x="1754974" y="235534"/>
                  </a:moveTo>
                  <a:lnTo>
                    <a:pt x="1674507" y="235534"/>
                  </a:lnTo>
                  <a:lnTo>
                    <a:pt x="1674507" y="258635"/>
                  </a:lnTo>
                  <a:lnTo>
                    <a:pt x="1702244" y="258635"/>
                  </a:lnTo>
                  <a:lnTo>
                    <a:pt x="1702244" y="399986"/>
                  </a:lnTo>
                  <a:lnTo>
                    <a:pt x="1728190" y="399986"/>
                  </a:lnTo>
                  <a:lnTo>
                    <a:pt x="1728190" y="258635"/>
                  </a:lnTo>
                  <a:lnTo>
                    <a:pt x="1754974" y="258635"/>
                  </a:lnTo>
                  <a:lnTo>
                    <a:pt x="1754974" y="235534"/>
                  </a:lnTo>
                  <a:close/>
                </a:path>
                <a:path w="1937384" h="1321435">
                  <a:moveTo>
                    <a:pt x="1759381" y="140360"/>
                  </a:moveTo>
                  <a:lnTo>
                    <a:pt x="1737893" y="102260"/>
                  </a:lnTo>
                  <a:lnTo>
                    <a:pt x="1733550" y="101561"/>
                  </a:lnTo>
                  <a:lnTo>
                    <a:pt x="1733550" y="127088"/>
                  </a:lnTo>
                  <a:lnTo>
                    <a:pt x="1733550" y="175069"/>
                  </a:lnTo>
                  <a:lnTo>
                    <a:pt x="1729028" y="179514"/>
                  </a:lnTo>
                  <a:lnTo>
                    <a:pt x="1708429" y="179514"/>
                  </a:lnTo>
                  <a:lnTo>
                    <a:pt x="1708429" y="123532"/>
                  </a:lnTo>
                  <a:lnTo>
                    <a:pt x="1729028" y="123532"/>
                  </a:lnTo>
                  <a:lnTo>
                    <a:pt x="1733550" y="127088"/>
                  </a:lnTo>
                  <a:lnTo>
                    <a:pt x="1733550" y="101561"/>
                  </a:lnTo>
                  <a:lnTo>
                    <a:pt x="1720938" y="99491"/>
                  </a:lnTo>
                  <a:lnTo>
                    <a:pt x="1708429" y="99491"/>
                  </a:lnTo>
                  <a:lnTo>
                    <a:pt x="1708429" y="38138"/>
                  </a:lnTo>
                  <a:lnTo>
                    <a:pt x="1682597" y="38138"/>
                  </a:lnTo>
                  <a:lnTo>
                    <a:pt x="1682597" y="202641"/>
                  </a:lnTo>
                  <a:lnTo>
                    <a:pt x="1720938" y="202641"/>
                  </a:lnTo>
                  <a:lnTo>
                    <a:pt x="1737893" y="199999"/>
                  </a:lnTo>
                  <a:lnTo>
                    <a:pt x="1749894" y="192189"/>
                  </a:lnTo>
                  <a:lnTo>
                    <a:pt x="1756956" y="179514"/>
                  </a:lnTo>
                  <a:lnTo>
                    <a:pt x="1757019" y="179374"/>
                  </a:lnTo>
                  <a:lnTo>
                    <a:pt x="1759381" y="161734"/>
                  </a:lnTo>
                  <a:lnTo>
                    <a:pt x="1759381" y="140360"/>
                  </a:lnTo>
                  <a:close/>
                </a:path>
                <a:path w="1937384" h="1321435">
                  <a:moveTo>
                    <a:pt x="1786166" y="432879"/>
                  </a:moveTo>
                  <a:lnTo>
                    <a:pt x="1757603" y="432879"/>
                  </a:lnTo>
                  <a:lnTo>
                    <a:pt x="1737118" y="501319"/>
                  </a:lnTo>
                  <a:lnTo>
                    <a:pt x="1727238" y="536879"/>
                  </a:lnTo>
                  <a:lnTo>
                    <a:pt x="1727238" y="432879"/>
                  </a:lnTo>
                  <a:lnTo>
                    <a:pt x="1704022" y="432879"/>
                  </a:lnTo>
                  <a:lnTo>
                    <a:pt x="1704022" y="597331"/>
                  </a:lnTo>
                  <a:lnTo>
                    <a:pt x="1730819" y="597331"/>
                  </a:lnTo>
                  <a:lnTo>
                    <a:pt x="1747951" y="536879"/>
                  </a:lnTo>
                  <a:lnTo>
                    <a:pt x="1752244" y="521766"/>
                  </a:lnTo>
                  <a:lnTo>
                    <a:pt x="1762950" y="481774"/>
                  </a:lnTo>
                  <a:lnTo>
                    <a:pt x="1762950" y="597331"/>
                  </a:lnTo>
                  <a:lnTo>
                    <a:pt x="1786166" y="597331"/>
                  </a:lnTo>
                  <a:lnTo>
                    <a:pt x="1786166" y="481774"/>
                  </a:lnTo>
                  <a:lnTo>
                    <a:pt x="1786166" y="432879"/>
                  </a:lnTo>
                  <a:close/>
                </a:path>
                <a:path w="1937384" h="1321435">
                  <a:moveTo>
                    <a:pt x="1800453" y="38138"/>
                  </a:moveTo>
                  <a:lnTo>
                    <a:pt x="1774621" y="38138"/>
                  </a:lnTo>
                  <a:lnTo>
                    <a:pt x="1774621" y="202641"/>
                  </a:lnTo>
                  <a:lnTo>
                    <a:pt x="1800453" y="202641"/>
                  </a:lnTo>
                  <a:lnTo>
                    <a:pt x="1800453" y="38138"/>
                  </a:lnTo>
                  <a:close/>
                </a:path>
                <a:path w="1937384" h="1321435">
                  <a:moveTo>
                    <a:pt x="1848662" y="337743"/>
                  </a:moveTo>
                  <a:lnTo>
                    <a:pt x="1846338" y="320852"/>
                  </a:lnTo>
                  <a:lnTo>
                    <a:pt x="1846313" y="320624"/>
                  </a:lnTo>
                  <a:lnTo>
                    <a:pt x="1839188" y="308089"/>
                  </a:lnTo>
                  <a:lnTo>
                    <a:pt x="1827225" y="300380"/>
                  </a:lnTo>
                  <a:lnTo>
                    <a:pt x="1822831" y="299707"/>
                  </a:lnTo>
                  <a:lnTo>
                    <a:pt x="1822831" y="324421"/>
                  </a:lnTo>
                  <a:lnTo>
                    <a:pt x="1822831" y="372414"/>
                  </a:lnTo>
                  <a:lnTo>
                    <a:pt x="1818309" y="376872"/>
                  </a:lnTo>
                  <a:lnTo>
                    <a:pt x="1797837" y="376872"/>
                  </a:lnTo>
                  <a:lnTo>
                    <a:pt x="1797837" y="320852"/>
                  </a:lnTo>
                  <a:lnTo>
                    <a:pt x="1818309" y="320852"/>
                  </a:lnTo>
                  <a:lnTo>
                    <a:pt x="1822831" y="324421"/>
                  </a:lnTo>
                  <a:lnTo>
                    <a:pt x="1822831" y="299707"/>
                  </a:lnTo>
                  <a:lnTo>
                    <a:pt x="1810334" y="297751"/>
                  </a:lnTo>
                  <a:lnTo>
                    <a:pt x="1797837" y="297751"/>
                  </a:lnTo>
                  <a:lnTo>
                    <a:pt x="1797837" y="235534"/>
                  </a:lnTo>
                  <a:lnTo>
                    <a:pt x="1771878" y="235534"/>
                  </a:lnTo>
                  <a:lnTo>
                    <a:pt x="1771878" y="399986"/>
                  </a:lnTo>
                  <a:lnTo>
                    <a:pt x="1810334" y="399986"/>
                  </a:lnTo>
                  <a:lnTo>
                    <a:pt x="1827225" y="397344"/>
                  </a:lnTo>
                  <a:lnTo>
                    <a:pt x="1839188" y="389534"/>
                  </a:lnTo>
                  <a:lnTo>
                    <a:pt x="1846237" y="376872"/>
                  </a:lnTo>
                  <a:lnTo>
                    <a:pt x="1846313" y="376732"/>
                  </a:lnTo>
                  <a:lnTo>
                    <a:pt x="1848662" y="359092"/>
                  </a:lnTo>
                  <a:lnTo>
                    <a:pt x="1848662" y="337743"/>
                  </a:lnTo>
                  <a:close/>
                </a:path>
                <a:path w="1937384" h="1321435">
                  <a:moveTo>
                    <a:pt x="1889734" y="432879"/>
                  </a:moveTo>
                  <a:lnTo>
                    <a:pt x="1861172" y="432879"/>
                  </a:lnTo>
                  <a:lnTo>
                    <a:pt x="1839734" y="501319"/>
                  </a:lnTo>
                  <a:lnTo>
                    <a:pt x="1829981" y="536879"/>
                  </a:lnTo>
                  <a:lnTo>
                    <a:pt x="1829981" y="432879"/>
                  </a:lnTo>
                  <a:lnTo>
                    <a:pt x="1806765" y="432879"/>
                  </a:lnTo>
                  <a:lnTo>
                    <a:pt x="1806765" y="597331"/>
                  </a:lnTo>
                  <a:lnTo>
                    <a:pt x="1833549" y="597331"/>
                  </a:lnTo>
                  <a:lnTo>
                    <a:pt x="1851355" y="536879"/>
                  </a:lnTo>
                  <a:lnTo>
                    <a:pt x="1855812" y="521766"/>
                  </a:lnTo>
                  <a:lnTo>
                    <a:pt x="1865693" y="481774"/>
                  </a:lnTo>
                  <a:lnTo>
                    <a:pt x="1865693" y="597331"/>
                  </a:lnTo>
                  <a:lnTo>
                    <a:pt x="1889734" y="597331"/>
                  </a:lnTo>
                  <a:lnTo>
                    <a:pt x="1889734" y="481774"/>
                  </a:lnTo>
                  <a:lnTo>
                    <a:pt x="1889734" y="432879"/>
                  </a:lnTo>
                  <a:close/>
                </a:path>
                <a:path w="1937384" h="1321435">
                  <a:moveTo>
                    <a:pt x="1889734" y="235534"/>
                  </a:moveTo>
                  <a:lnTo>
                    <a:pt x="1863902" y="235534"/>
                  </a:lnTo>
                  <a:lnTo>
                    <a:pt x="1863902" y="399986"/>
                  </a:lnTo>
                  <a:lnTo>
                    <a:pt x="1889734" y="399986"/>
                  </a:lnTo>
                  <a:lnTo>
                    <a:pt x="1889734" y="235534"/>
                  </a:lnTo>
                  <a:close/>
                </a:path>
                <a:path w="1937384" h="1321435">
                  <a:moveTo>
                    <a:pt x="1892477" y="38138"/>
                  </a:moveTo>
                  <a:lnTo>
                    <a:pt x="1821053" y="38138"/>
                  </a:lnTo>
                  <a:lnTo>
                    <a:pt x="1821053" y="202641"/>
                  </a:lnTo>
                  <a:lnTo>
                    <a:pt x="1892477" y="202641"/>
                  </a:lnTo>
                  <a:lnTo>
                    <a:pt x="1892477" y="179514"/>
                  </a:lnTo>
                  <a:lnTo>
                    <a:pt x="1847837" y="179514"/>
                  </a:lnTo>
                  <a:lnTo>
                    <a:pt x="1847837" y="130644"/>
                  </a:lnTo>
                  <a:lnTo>
                    <a:pt x="1883549" y="130644"/>
                  </a:lnTo>
                  <a:lnTo>
                    <a:pt x="1883549" y="107543"/>
                  </a:lnTo>
                  <a:lnTo>
                    <a:pt x="1847837" y="107543"/>
                  </a:lnTo>
                  <a:lnTo>
                    <a:pt x="1847837" y="61239"/>
                  </a:lnTo>
                  <a:lnTo>
                    <a:pt x="1892477" y="61239"/>
                  </a:lnTo>
                  <a:lnTo>
                    <a:pt x="1892477" y="38138"/>
                  </a:lnTo>
                  <a:close/>
                </a:path>
                <a:path w="1937384" h="1321435">
                  <a:moveTo>
                    <a:pt x="1937004" y="0"/>
                  </a:moveTo>
                  <a:lnTo>
                    <a:pt x="1912950" y="0"/>
                  </a:lnTo>
                  <a:lnTo>
                    <a:pt x="1912950" y="16814"/>
                  </a:lnTo>
                  <a:lnTo>
                    <a:pt x="1912950" y="608888"/>
                  </a:lnTo>
                  <a:lnTo>
                    <a:pt x="32156" y="1290713"/>
                  </a:lnTo>
                  <a:lnTo>
                    <a:pt x="628751" y="16814"/>
                  </a:lnTo>
                  <a:lnTo>
                    <a:pt x="1912950" y="16814"/>
                  </a:lnTo>
                  <a:lnTo>
                    <a:pt x="1912950" y="0"/>
                  </a:lnTo>
                  <a:lnTo>
                    <a:pt x="609092" y="0"/>
                  </a:lnTo>
                  <a:lnTo>
                    <a:pt x="608203" y="1778"/>
                  </a:lnTo>
                  <a:lnTo>
                    <a:pt x="901" y="1297825"/>
                  </a:lnTo>
                  <a:lnTo>
                    <a:pt x="0" y="1304442"/>
                  </a:lnTo>
                  <a:lnTo>
                    <a:pt x="0" y="1306995"/>
                  </a:lnTo>
                  <a:lnTo>
                    <a:pt x="2463" y="1313713"/>
                  </a:lnTo>
                  <a:lnTo>
                    <a:pt x="8178" y="1318945"/>
                  </a:lnTo>
                  <a:lnTo>
                    <a:pt x="16078" y="1320939"/>
                  </a:lnTo>
                  <a:lnTo>
                    <a:pt x="20548" y="1320939"/>
                  </a:lnTo>
                  <a:lnTo>
                    <a:pt x="22339" y="1320050"/>
                  </a:lnTo>
                  <a:lnTo>
                    <a:pt x="103301" y="1290713"/>
                  </a:lnTo>
                  <a:lnTo>
                    <a:pt x="1926412" y="630224"/>
                  </a:lnTo>
                  <a:lnTo>
                    <a:pt x="1933549" y="627557"/>
                  </a:lnTo>
                  <a:lnTo>
                    <a:pt x="1937004" y="622808"/>
                  </a:lnTo>
                  <a:lnTo>
                    <a:pt x="1937004" y="16814"/>
                  </a:lnTo>
                  <a:lnTo>
                    <a:pt x="19370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0734" y="2804159"/>
              <a:ext cx="4139819" cy="6385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80734" y="3413455"/>
              <a:ext cx="3872738" cy="6388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0734" y="4023613"/>
              <a:ext cx="6478523" cy="6385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24929" y="4987798"/>
              <a:ext cx="3548379" cy="3200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24929" y="5292598"/>
              <a:ext cx="2608326" cy="32003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424040" y="5567425"/>
              <a:ext cx="2499360" cy="12700"/>
            </a:xfrm>
            <a:custGeom>
              <a:avLst/>
              <a:gdLst/>
              <a:ahLst/>
              <a:cxnLst/>
              <a:rect l="l" t="t" r="r" b="b"/>
              <a:pathLst>
                <a:path w="2499359" h="12700">
                  <a:moveTo>
                    <a:pt x="2499360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2499360" y="12191"/>
                  </a:lnTo>
                  <a:lnTo>
                    <a:pt x="249936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24929" y="5902198"/>
              <a:ext cx="3868039" cy="3200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24929" y="6206998"/>
              <a:ext cx="4530852" cy="3200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24929" y="6511493"/>
              <a:ext cx="3165475" cy="320344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24</a:t>
            </a:fld>
            <a:endParaRPr spc="-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6878" y="761745"/>
            <a:ext cx="5216271" cy="6385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85672" y="2581655"/>
            <a:ext cx="3450590" cy="1268095"/>
          </a:xfrm>
          <a:prstGeom prst="rect">
            <a:avLst/>
          </a:prstGeom>
          <a:ln w="57150">
            <a:solidFill>
              <a:srgbClr val="00A1FF"/>
            </a:solidFill>
          </a:ln>
        </p:spPr>
        <p:txBody>
          <a:bodyPr vert="horz" wrap="square" lIns="0" tIns="295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25"/>
              </a:spcBef>
            </a:pPr>
            <a:r>
              <a:rPr sz="2200" spc="-170" dirty="0">
                <a:latin typeface="Verdana"/>
                <a:cs typeface="Verdana"/>
              </a:rPr>
              <a:t>110</a:t>
            </a:r>
            <a:r>
              <a:rPr sz="2200" spc="-200" dirty="0">
                <a:latin typeface="Verdana"/>
                <a:cs typeface="Verdana"/>
              </a:rPr>
              <a:t> </a:t>
            </a:r>
            <a:r>
              <a:rPr sz="2200" spc="-185" dirty="0">
                <a:latin typeface="Century"/>
                <a:cs typeface="Century"/>
              </a:rPr>
              <a:t>компетенций</a:t>
            </a:r>
            <a:endParaRPr sz="2200">
              <a:latin typeface="Century"/>
              <a:cs typeface="Century"/>
            </a:endParaRPr>
          </a:p>
          <a:p>
            <a:pPr algn="ctr">
              <a:lnSpc>
                <a:spcPct val="100000"/>
              </a:lnSpc>
            </a:pPr>
            <a:r>
              <a:rPr sz="2200" spc="-215" dirty="0">
                <a:latin typeface="Century"/>
                <a:cs typeface="Century"/>
              </a:rPr>
              <a:t>на </a:t>
            </a:r>
            <a:r>
              <a:rPr sz="2200" spc="-90" dirty="0">
                <a:latin typeface="Century"/>
                <a:cs typeface="Century"/>
              </a:rPr>
              <a:t>основе </a:t>
            </a:r>
            <a:r>
              <a:rPr sz="2200" spc="-175" dirty="0">
                <a:latin typeface="Century"/>
                <a:cs typeface="Century"/>
              </a:rPr>
              <a:t>перечня</a:t>
            </a:r>
            <a:r>
              <a:rPr sz="2200" spc="-265" dirty="0">
                <a:latin typeface="Century"/>
                <a:cs typeface="Century"/>
              </a:rPr>
              <a:t> </a:t>
            </a:r>
            <a:r>
              <a:rPr sz="2200" spc="-250" dirty="0">
                <a:latin typeface="Verdana"/>
                <a:cs typeface="Verdana"/>
              </a:rPr>
              <a:t>WSR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88408" y="2581655"/>
            <a:ext cx="3450590" cy="1268095"/>
          </a:xfrm>
          <a:prstGeom prst="rect">
            <a:avLst/>
          </a:prstGeom>
          <a:solidFill>
            <a:srgbClr val="00A1FF"/>
          </a:solidFill>
        </p:spPr>
        <p:txBody>
          <a:bodyPr vert="horz" wrap="square" lIns="0" tIns="295275" rIns="0" bIns="0" rtlCol="0">
            <a:spAutoFit/>
          </a:bodyPr>
          <a:lstStyle/>
          <a:p>
            <a:pPr marL="455295" marR="224154" indent="-245745">
              <a:lnSpc>
                <a:spcPct val="100000"/>
              </a:lnSpc>
              <a:spcBef>
                <a:spcPts val="2325"/>
              </a:spcBef>
            </a:pPr>
            <a:r>
              <a:rPr sz="2200" spc="-240" dirty="0">
                <a:solidFill>
                  <a:srgbClr val="FFFFFF"/>
                </a:solidFill>
                <a:latin typeface="Century"/>
                <a:cs typeface="Century"/>
              </a:rPr>
              <a:t>Уникальные </a:t>
            </a: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компетенции  </a:t>
            </a:r>
            <a:r>
              <a:rPr sz="2200" spc="-145" dirty="0">
                <a:solidFill>
                  <a:srgbClr val="FFFFFF"/>
                </a:solidFill>
                <a:latin typeface="Century"/>
                <a:cs typeface="Century"/>
              </a:rPr>
              <a:t>регионов</a:t>
            </a:r>
            <a:r>
              <a:rPr sz="2200" spc="-14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200" spc="-145" dirty="0">
                <a:solidFill>
                  <a:srgbClr val="FFFFFF"/>
                </a:solidFill>
                <a:latin typeface="Century"/>
                <a:cs typeface="Century"/>
              </a:rPr>
              <a:t>участников</a:t>
            </a:r>
            <a:endParaRPr sz="2200">
              <a:latin typeface="Century"/>
              <a:cs typeface="Centur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32292" y="2581655"/>
            <a:ext cx="3450590" cy="1268095"/>
          </a:xfrm>
          <a:prstGeom prst="rect">
            <a:avLst/>
          </a:prstGeom>
          <a:solidFill>
            <a:srgbClr val="00A1FF"/>
          </a:solidFill>
        </p:spPr>
        <p:txBody>
          <a:bodyPr vert="horz" wrap="square" lIns="0" tIns="295275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2325"/>
              </a:spcBef>
            </a:pP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Компетенции</a:t>
            </a:r>
            <a:endParaRPr sz="2200">
              <a:latin typeface="Century"/>
              <a:cs typeface="Century"/>
            </a:endParaRPr>
          </a:p>
          <a:p>
            <a:pPr marL="10160" algn="ctr">
              <a:lnSpc>
                <a:spcPct val="100000"/>
              </a:lnSpc>
            </a:pPr>
            <a:r>
              <a:rPr sz="2200" spc="-110" dirty="0">
                <a:solidFill>
                  <a:srgbClr val="FFFFFF"/>
                </a:solidFill>
                <a:latin typeface="Century"/>
                <a:cs typeface="Century"/>
              </a:rPr>
              <a:t>от </a:t>
            </a:r>
            <a:r>
              <a:rPr sz="2200" spc="-155" dirty="0">
                <a:solidFill>
                  <a:srgbClr val="FFFFFF"/>
                </a:solidFill>
                <a:latin typeface="Century"/>
                <a:cs typeface="Century"/>
              </a:rPr>
              <a:t>партнеров</a:t>
            </a:r>
            <a:r>
              <a:rPr sz="2200" spc="3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65" dirty="0">
                <a:solidFill>
                  <a:srgbClr val="FFFFFF"/>
                </a:solidFill>
                <a:latin typeface="Century"/>
                <a:cs typeface="Century"/>
              </a:rPr>
              <a:t>проекта</a:t>
            </a:r>
            <a:endParaRPr sz="2200">
              <a:latin typeface="Century"/>
              <a:cs typeface="Century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4840" y="3850385"/>
            <a:ext cx="76200" cy="1426210"/>
          </a:xfrm>
          <a:custGeom>
            <a:avLst/>
            <a:gdLst/>
            <a:ahLst/>
            <a:cxnLst/>
            <a:rect l="l" t="t" r="r" b="b"/>
            <a:pathLst>
              <a:path w="76200" h="1426210">
                <a:moveTo>
                  <a:pt x="25415" y="1349628"/>
                </a:moveTo>
                <a:lnTo>
                  <a:pt x="0" y="1349628"/>
                </a:lnTo>
                <a:lnTo>
                  <a:pt x="37973" y="1425828"/>
                </a:lnTo>
                <a:lnTo>
                  <a:pt x="69828" y="1362328"/>
                </a:lnTo>
                <a:lnTo>
                  <a:pt x="25400" y="1362328"/>
                </a:lnTo>
                <a:lnTo>
                  <a:pt x="25415" y="1349628"/>
                </a:lnTo>
                <a:close/>
              </a:path>
              <a:path w="76200" h="1426210">
                <a:moveTo>
                  <a:pt x="52451" y="0"/>
                </a:moveTo>
                <a:lnTo>
                  <a:pt x="27050" y="0"/>
                </a:lnTo>
                <a:lnTo>
                  <a:pt x="25400" y="1362328"/>
                </a:lnTo>
                <a:lnTo>
                  <a:pt x="50800" y="1362328"/>
                </a:lnTo>
                <a:lnTo>
                  <a:pt x="52451" y="0"/>
                </a:lnTo>
                <a:close/>
              </a:path>
              <a:path w="76200" h="1426210">
                <a:moveTo>
                  <a:pt x="76200" y="1349628"/>
                </a:moveTo>
                <a:lnTo>
                  <a:pt x="50815" y="1349628"/>
                </a:lnTo>
                <a:lnTo>
                  <a:pt x="50800" y="1362328"/>
                </a:lnTo>
                <a:lnTo>
                  <a:pt x="69828" y="1362328"/>
                </a:lnTo>
                <a:lnTo>
                  <a:pt x="76200" y="13496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156204" y="5274564"/>
            <a:ext cx="6710680" cy="3276600"/>
          </a:xfrm>
          <a:prstGeom prst="rect">
            <a:avLst/>
          </a:prstGeom>
          <a:solidFill>
            <a:srgbClr val="00A1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 marL="839469" marR="473709" indent="-457200">
              <a:lnSpc>
                <a:spcPct val="100000"/>
              </a:lnSpc>
              <a:spcBef>
                <a:spcPts val="1805"/>
              </a:spcBef>
              <a:buFont typeface="Verdana"/>
              <a:buAutoNum type="arabicPeriod"/>
              <a:tabLst>
                <a:tab pos="838835" algn="l"/>
                <a:tab pos="839469" algn="l"/>
              </a:tabLst>
            </a:pP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Описание </a:t>
            </a:r>
            <a:r>
              <a:rPr sz="2200" spc="-185" dirty="0">
                <a:solidFill>
                  <a:srgbClr val="FFFFFF"/>
                </a:solidFill>
                <a:latin typeface="Century"/>
                <a:cs typeface="Century"/>
              </a:rPr>
              <a:t>компетенции: </a:t>
            </a:r>
            <a:r>
              <a:rPr sz="2200" spc="-145" dirty="0">
                <a:solidFill>
                  <a:srgbClr val="FFFFFF"/>
                </a:solidFill>
                <a:latin typeface="Century"/>
                <a:cs typeface="Century"/>
              </a:rPr>
              <a:t>суть, </a:t>
            </a:r>
            <a:r>
              <a:rPr sz="2200" spc="-180" dirty="0">
                <a:solidFill>
                  <a:srgbClr val="FFFFFF"/>
                </a:solidFill>
                <a:latin typeface="Century"/>
                <a:cs typeface="Century"/>
              </a:rPr>
              <a:t>уникальность,  </a:t>
            </a:r>
            <a:r>
              <a:rPr sz="2200" spc="-145" dirty="0">
                <a:solidFill>
                  <a:srgbClr val="FFFFFF"/>
                </a:solidFill>
                <a:latin typeface="Century"/>
                <a:cs typeface="Century"/>
              </a:rPr>
              <a:t>перечень </a:t>
            </a:r>
            <a:r>
              <a:rPr sz="2200" spc="-320" dirty="0">
                <a:solidFill>
                  <a:srgbClr val="FFFFFF"/>
                </a:solidFill>
                <a:latin typeface="Century"/>
                <a:cs typeface="Century"/>
              </a:rPr>
              <a:t>ЗУН, </a:t>
            </a:r>
            <a:r>
              <a:rPr sz="2200" spc="-180" dirty="0">
                <a:solidFill>
                  <a:srgbClr val="FFFFFF"/>
                </a:solidFill>
                <a:latin typeface="Century"/>
                <a:cs typeface="Century"/>
              </a:rPr>
              <a:t>потенциальные</a:t>
            </a:r>
            <a:r>
              <a:rPr sz="2200" spc="17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10" dirty="0">
                <a:solidFill>
                  <a:srgbClr val="FFFFFF"/>
                </a:solidFill>
                <a:latin typeface="Century"/>
                <a:cs typeface="Century"/>
              </a:rPr>
              <a:t>работодатели.</a:t>
            </a:r>
            <a:endParaRPr sz="2200">
              <a:latin typeface="Century"/>
              <a:cs typeface="Century"/>
            </a:endParaRPr>
          </a:p>
          <a:p>
            <a:pPr marL="839469" indent="-457834">
              <a:lnSpc>
                <a:spcPct val="100000"/>
              </a:lnSpc>
              <a:buFont typeface="Verdana"/>
              <a:buAutoNum type="arabicPeriod"/>
              <a:tabLst>
                <a:tab pos="838835" algn="l"/>
                <a:tab pos="839469" algn="l"/>
              </a:tabLst>
            </a:pPr>
            <a:r>
              <a:rPr sz="2200" spc="-220" dirty="0">
                <a:solidFill>
                  <a:srgbClr val="FFFFFF"/>
                </a:solidFill>
                <a:latin typeface="Century"/>
                <a:cs typeface="Century"/>
              </a:rPr>
              <a:t>Пакет </a:t>
            </a:r>
            <a:r>
              <a:rPr sz="2200" spc="-180" dirty="0">
                <a:solidFill>
                  <a:srgbClr val="FFFFFF"/>
                </a:solidFill>
                <a:latin typeface="Century"/>
                <a:cs typeface="Century"/>
              </a:rPr>
              <a:t>программ </a:t>
            </a:r>
            <a:r>
              <a:rPr sz="2200" spc="-150" dirty="0">
                <a:solidFill>
                  <a:srgbClr val="FFFFFF"/>
                </a:solidFill>
                <a:latin typeface="Century"/>
                <a:cs typeface="Century"/>
              </a:rPr>
              <a:t>профессиональных</a:t>
            </a:r>
            <a:r>
              <a:rPr sz="2200" spc="-5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14" dirty="0">
                <a:solidFill>
                  <a:srgbClr val="FFFFFF"/>
                </a:solidFill>
                <a:latin typeface="Century"/>
                <a:cs typeface="Century"/>
              </a:rPr>
              <a:t>проб</a:t>
            </a:r>
            <a:endParaRPr sz="2200">
              <a:latin typeface="Century"/>
              <a:cs typeface="Century"/>
            </a:endParaRPr>
          </a:p>
          <a:p>
            <a:pPr marL="839469" indent="-457834">
              <a:lnSpc>
                <a:spcPct val="100000"/>
              </a:lnSpc>
              <a:buFont typeface="Verdana"/>
              <a:buAutoNum type="arabicPeriod"/>
              <a:tabLst>
                <a:tab pos="838835" algn="l"/>
                <a:tab pos="839469" algn="l"/>
              </a:tabLst>
            </a:pPr>
            <a:r>
              <a:rPr sz="2200" spc="-160" dirty="0">
                <a:solidFill>
                  <a:srgbClr val="FFFFFF"/>
                </a:solidFill>
                <a:latin typeface="Century"/>
                <a:cs typeface="Century"/>
              </a:rPr>
              <a:t>Перечень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площадок </a:t>
            </a:r>
            <a:r>
              <a:rPr sz="2200" spc="-140" dirty="0">
                <a:solidFill>
                  <a:srgbClr val="FFFFFF"/>
                </a:solidFill>
                <a:latin typeface="Century"/>
                <a:cs typeface="Century"/>
              </a:rPr>
              <a:t>региона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по</a:t>
            </a:r>
            <a:r>
              <a:rPr sz="2200" spc="-9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компетенции</a:t>
            </a:r>
            <a:endParaRPr sz="2200">
              <a:latin typeface="Century"/>
              <a:cs typeface="Century"/>
            </a:endParaRPr>
          </a:p>
          <a:p>
            <a:pPr marL="839469" indent="-457834">
              <a:lnSpc>
                <a:spcPct val="100000"/>
              </a:lnSpc>
              <a:spcBef>
                <a:spcPts val="5"/>
              </a:spcBef>
              <a:buFont typeface="Verdana"/>
              <a:buAutoNum type="arabicPeriod"/>
              <a:tabLst>
                <a:tab pos="838835" algn="l"/>
                <a:tab pos="839469" algn="l"/>
              </a:tabLst>
            </a:pPr>
            <a:r>
              <a:rPr sz="2200" spc="-150" dirty="0">
                <a:solidFill>
                  <a:srgbClr val="FFFFFF"/>
                </a:solidFill>
                <a:latin typeface="Century"/>
                <a:cs typeface="Century"/>
              </a:rPr>
              <a:t>Базовые требования </a:t>
            </a:r>
            <a:r>
              <a:rPr sz="2200" spc="-320" dirty="0">
                <a:solidFill>
                  <a:srgbClr val="FFFFFF"/>
                </a:solidFill>
                <a:latin typeface="Century"/>
                <a:cs typeface="Century"/>
              </a:rPr>
              <a:t>к</a:t>
            </a:r>
            <a:r>
              <a:rPr sz="2200" spc="-9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200" dirty="0">
                <a:solidFill>
                  <a:srgbClr val="FFFFFF"/>
                </a:solidFill>
                <a:latin typeface="Century"/>
                <a:cs typeface="Century"/>
              </a:rPr>
              <a:t>наставнику</a:t>
            </a:r>
            <a:endParaRPr sz="2200">
              <a:latin typeface="Century"/>
              <a:cs typeface="Century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25</a:t>
            </a:fld>
            <a:endParaRPr spc="-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6878" y="761745"/>
            <a:ext cx="5255133" cy="6385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87929" y="2635595"/>
            <a:ext cx="112955" cy="11305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87929" y="2871122"/>
            <a:ext cx="112955" cy="22610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94893" y="2635595"/>
            <a:ext cx="112955" cy="11305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57563" y="2871122"/>
            <a:ext cx="187772" cy="2261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69085" y="2635596"/>
            <a:ext cx="112971" cy="11305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133582" y="2635596"/>
            <a:ext cx="810260" cy="461645"/>
            <a:chOff x="9133582" y="2635596"/>
            <a:chExt cx="810260" cy="46164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69084" y="2871122"/>
              <a:ext cx="112971" cy="2261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133582" y="2767489"/>
              <a:ext cx="810260" cy="188595"/>
            </a:xfrm>
            <a:custGeom>
              <a:avLst/>
              <a:gdLst/>
              <a:ahLst/>
              <a:cxnLst/>
              <a:rect l="l" t="t" r="r" b="b"/>
              <a:pathLst>
                <a:path w="810259" h="188594">
                  <a:moveTo>
                    <a:pt x="691979" y="0"/>
                  </a:moveTo>
                  <a:lnTo>
                    <a:pt x="632481" y="16975"/>
                  </a:lnTo>
                  <a:lnTo>
                    <a:pt x="595567" y="91747"/>
                  </a:lnTo>
                  <a:lnTo>
                    <a:pt x="575604" y="37230"/>
                  </a:lnTo>
                  <a:lnTo>
                    <a:pt x="568284" y="26028"/>
                  </a:lnTo>
                  <a:lnTo>
                    <a:pt x="558440" y="16975"/>
                  </a:lnTo>
                  <a:lnTo>
                    <a:pt x="529596" y="4243"/>
                  </a:lnTo>
                  <a:lnTo>
                    <a:pt x="498940" y="0"/>
                  </a:lnTo>
                  <a:lnTo>
                    <a:pt x="468284" y="4243"/>
                  </a:lnTo>
                  <a:lnTo>
                    <a:pt x="439445" y="16975"/>
                  </a:lnTo>
                  <a:lnTo>
                    <a:pt x="429598" y="26035"/>
                  </a:lnTo>
                  <a:lnTo>
                    <a:pt x="422282" y="37238"/>
                  </a:lnTo>
                  <a:lnTo>
                    <a:pt x="405025" y="84932"/>
                  </a:lnTo>
                  <a:lnTo>
                    <a:pt x="387469" y="37270"/>
                  </a:lnTo>
                  <a:lnTo>
                    <a:pt x="356528" y="9426"/>
                  </a:lnTo>
                  <a:lnTo>
                    <a:pt x="310824" y="1"/>
                  </a:lnTo>
                  <a:lnTo>
                    <a:pt x="295117" y="833"/>
                  </a:lnTo>
                  <a:lnTo>
                    <a:pt x="251326" y="16959"/>
                  </a:lnTo>
                  <a:lnTo>
                    <a:pt x="214404" y="91731"/>
                  </a:lnTo>
                  <a:lnTo>
                    <a:pt x="194440" y="37214"/>
                  </a:lnTo>
                  <a:lnTo>
                    <a:pt x="163491" y="9384"/>
                  </a:lnTo>
                  <a:lnTo>
                    <a:pt x="117787" y="1"/>
                  </a:lnTo>
                  <a:lnTo>
                    <a:pt x="102082" y="832"/>
                  </a:lnTo>
                  <a:lnTo>
                    <a:pt x="58289" y="16959"/>
                  </a:lnTo>
                  <a:lnTo>
                    <a:pt x="2010" y="145392"/>
                  </a:lnTo>
                  <a:lnTo>
                    <a:pt x="0" y="157057"/>
                  </a:lnTo>
                  <a:lnTo>
                    <a:pt x="2222" y="168315"/>
                  </a:lnTo>
                  <a:lnTo>
                    <a:pt x="8250" y="178076"/>
                  </a:lnTo>
                  <a:lnTo>
                    <a:pt x="21799" y="187213"/>
                  </a:lnTo>
                  <a:lnTo>
                    <a:pt x="36106" y="188218"/>
                  </a:lnTo>
                  <a:lnTo>
                    <a:pt x="40319" y="184002"/>
                  </a:lnTo>
                  <a:lnTo>
                    <a:pt x="40318" y="173600"/>
                  </a:lnTo>
                  <a:lnTo>
                    <a:pt x="36106" y="169376"/>
                  </a:lnTo>
                  <a:lnTo>
                    <a:pt x="25634" y="168191"/>
                  </a:lnTo>
                  <a:lnTo>
                    <a:pt x="19839" y="164948"/>
                  </a:lnTo>
                  <a:lnTo>
                    <a:pt x="60533" y="40355"/>
                  </a:lnTo>
                  <a:lnTo>
                    <a:pt x="104952" y="19495"/>
                  </a:lnTo>
                  <a:lnTo>
                    <a:pt x="130628" y="19499"/>
                  </a:lnTo>
                  <a:lnTo>
                    <a:pt x="171261" y="35841"/>
                  </a:lnTo>
                  <a:lnTo>
                    <a:pt x="204387" y="119586"/>
                  </a:lnTo>
                  <a:lnTo>
                    <a:pt x="195052" y="145392"/>
                  </a:lnTo>
                  <a:lnTo>
                    <a:pt x="193036" y="157058"/>
                  </a:lnTo>
                  <a:lnTo>
                    <a:pt x="195257" y="168318"/>
                  </a:lnTo>
                  <a:lnTo>
                    <a:pt x="201286" y="178080"/>
                  </a:lnTo>
                  <a:lnTo>
                    <a:pt x="214843" y="187213"/>
                  </a:lnTo>
                  <a:lnTo>
                    <a:pt x="229151" y="188218"/>
                  </a:lnTo>
                  <a:lnTo>
                    <a:pt x="233363" y="184002"/>
                  </a:lnTo>
                  <a:lnTo>
                    <a:pt x="233363" y="173600"/>
                  </a:lnTo>
                  <a:lnTo>
                    <a:pt x="229151" y="169376"/>
                  </a:lnTo>
                  <a:lnTo>
                    <a:pt x="218679" y="168191"/>
                  </a:lnTo>
                  <a:lnTo>
                    <a:pt x="212882" y="164948"/>
                  </a:lnTo>
                  <a:lnTo>
                    <a:pt x="253570" y="40355"/>
                  </a:lnTo>
                  <a:lnTo>
                    <a:pt x="297990" y="19498"/>
                  </a:lnTo>
                  <a:lnTo>
                    <a:pt x="323664" y="19500"/>
                  </a:lnTo>
                  <a:lnTo>
                    <a:pt x="364290" y="35841"/>
                  </a:lnTo>
                  <a:lnTo>
                    <a:pt x="394968" y="112756"/>
                  </a:lnTo>
                  <a:lnTo>
                    <a:pt x="383163" y="145376"/>
                  </a:lnTo>
                  <a:lnTo>
                    <a:pt x="381152" y="157038"/>
                  </a:lnTo>
                  <a:lnTo>
                    <a:pt x="383374" y="168297"/>
                  </a:lnTo>
                  <a:lnTo>
                    <a:pt x="389401" y="178060"/>
                  </a:lnTo>
                  <a:lnTo>
                    <a:pt x="402954" y="187190"/>
                  </a:lnTo>
                  <a:lnTo>
                    <a:pt x="417254" y="188203"/>
                  </a:lnTo>
                  <a:lnTo>
                    <a:pt x="421474" y="183987"/>
                  </a:lnTo>
                  <a:lnTo>
                    <a:pt x="421474" y="173577"/>
                  </a:lnTo>
                  <a:lnTo>
                    <a:pt x="417254" y="169361"/>
                  </a:lnTo>
                  <a:lnTo>
                    <a:pt x="406790" y="168175"/>
                  </a:lnTo>
                  <a:lnTo>
                    <a:pt x="400993" y="164925"/>
                  </a:lnTo>
                  <a:lnTo>
                    <a:pt x="441672" y="40402"/>
                  </a:lnTo>
                  <a:lnTo>
                    <a:pt x="498950" y="18869"/>
                  </a:lnTo>
                  <a:lnTo>
                    <a:pt x="524032" y="22268"/>
                  </a:lnTo>
                  <a:lnTo>
                    <a:pt x="547694" y="32465"/>
                  </a:lnTo>
                  <a:lnTo>
                    <a:pt x="556228" y="40402"/>
                  </a:lnTo>
                  <a:lnTo>
                    <a:pt x="585534" y="119602"/>
                  </a:lnTo>
                  <a:lnTo>
                    <a:pt x="576200" y="145392"/>
                  </a:lnTo>
                  <a:lnTo>
                    <a:pt x="574190" y="157057"/>
                  </a:lnTo>
                  <a:lnTo>
                    <a:pt x="576415" y="168316"/>
                  </a:lnTo>
                  <a:lnTo>
                    <a:pt x="582444" y="178077"/>
                  </a:lnTo>
                  <a:lnTo>
                    <a:pt x="595991" y="187214"/>
                  </a:lnTo>
                  <a:lnTo>
                    <a:pt x="610298" y="188219"/>
                  </a:lnTo>
                  <a:lnTo>
                    <a:pt x="614511" y="184003"/>
                  </a:lnTo>
                  <a:lnTo>
                    <a:pt x="614511" y="173600"/>
                  </a:lnTo>
                  <a:lnTo>
                    <a:pt x="610298" y="169377"/>
                  </a:lnTo>
                  <a:lnTo>
                    <a:pt x="599826" y="168191"/>
                  </a:lnTo>
                  <a:lnTo>
                    <a:pt x="594030" y="164949"/>
                  </a:lnTo>
                  <a:lnTo>
                    <a:pt x="634725" y="40355"/>
                  </a:lnTo>
                  <a:lnTo>
                    <a:pt x="691988" y="18822"/>
                  </a:lnTo>
                  <a:lnTo>
                    <a:pt x="717060" y="22221"/>
                  </a:lnTo>
                  <a:lnTo>
                    <a:pt x="740707" y="32418"/>
                  </a:lnTo>
                  <a:lnTo>
                    <a:pt x="749257" y="40355"/>
                  </a:lnTo>
                  <a:lnTo>
                    <a:pt x="792479" y="157883"/>
                  </a:lnTo>
                  <a:lnTo>
                    <a:pt x="789969" y="164910"/>
                  </a:lnTo>
                  <a:lnTo>
                    <a:pt x="778908" y="169345"/>
                  </a:lnTo>
                  <a:lnTo>
                    <a:pt x="773653" y="169345"/>
                  </a:lnTo>
                  <a:lnTo>
                    <a:pt x="769495" y="173561"/>
                  </a:lnTo>
                  <a:lnTo>
                    <a:pt x="769495" y="183964"/>
                  </a:lnTo>
                  <a:lnTo>
                    <a:pt x="773653" y="188187"/>
                  </a:lnTo>
                  <a:lnTo>
                    <a:pt x="788008" y="187175"/>
                  </a:lnTo>
                  <a:lnTo>
                    <a:pt x="801554" y="178044"/>
                  </a:lnTo>
                  <a:lnTo>
                    <a:pt x="807559" y="168287"/>
                  </a:lnTo>
                  <a:lnTo>
                    <a:pt x="809770" y="157038"/>
                  </a:lnTo>
                  <a:lnTo>
                    <a:pt x="807775" y="145384"/>
                  </a:lnTo>
                  <a:lnTo>
                    <a:pt x="768632" y="37231"/>
                  </a:lnTo>
                  <a:lnTo>
                    <a:pt x="761337" y="26028"/>
                  </a:lnTo>
                  <a:lnTo>
                    <a:pt x="751454" y="16975"/>
                  </a:lnTo>
                  <a:lnTo>
                    <a:pt x="722628" y="4244"/>
                  </a:lnTo>
                  <a:lnTo>
                    <a:pt x="6919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76055" y="2635596"/>
              <a:ext cx="112955" cy="1130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38725" y="2871122"/>
              <a:ext cx="187765" cy="226105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7505154" y="2548991"/>
            <a:ext cx="622300" cy="697865"/>
          </a:xfrm>
          <a:custGeom>
            <a:avLst/>
            <a:gdLst/>
            <a:ahLst/>
            <a:cxnLst/>
            <a:rect l="l" t="t" r="r" b="b"/>
            <a:pathLst>
              <a:path w="622300" h="697864">
                <a:moveTo>
                  <a:pt x="527291" y="399186"/>
                </a:moveTo>
                <a:lnTo>
                  <a:pt x="525005" y="351866"/>
                </a:lnTo>
                <a:lnTo>
                  <a:pt x="512445" y="305968"/>
                </a:lnTo>
                <a:lnTo>
                  <a:pt x="489699" y="263321"/>
                </a:lnTo>
                <a:lnTo>
                  <a:pt x="456844" y="225755"/>
                </a:lnTo>
                <a:lnTo>
                  <a:pt x="424840" y="201676"/>
                </a:lnTo>
                <a:lnTo>
                  <a:pt x="389255" y="184048"/>
                </a:lnTo>
                <a:lnTo>
                  <a:pt x="351053" y="173240"/>
                </a:lnTo>
                <a:lnTo>
                  <a:pt x="311188" y="169595"/>
                </a:lnTo>
                <a:lnTo>
                  <a:pt x="311188" y="188442"/>
                </a:lnTo>
                <a:lnTo>
                  <a:pt x="356438" y="193573"/>
                </a:lnTo>
                <a:lnTo>
                  <a:pt x="398005" y="208356"/>
                </a:lnTo>
                <a:lnTo>
                  <a:pt x="434682" y="231597"/>
                </a:lnTo>
                <a:lnTo>
                  <a:pt x="465289" y="262128"/>
                </a:lnTo>
                <a:lnTo>
                  <a:pt x="488645" y="298742"/>
                </a:lnTo>
                <a:lnTo>
                  <a:pt x="503567" y="340283"/>
                </a:lnTo>
                <a:lnTo>
                  <a:pt x="508863" y="385559"/>
                </a:lnTo>
                <a:lnTo>
                  <a:pt x="505599" y="421741"/>
                </a:lnTo>
                <a:lnTo>
                  <a:pt x="495871" y="456425"/>
                </a:lnTo>
                <a:lnTo>
                  <a:pt x="480009" y="488759"/>
                </a:lnTo>
                <a:lnTo>
                  <a:pt x="458330" y="517906"/>
                </a:lnTo>
                <a:lnTo>
                  <a:pt x="358952" y="418693"/>
                </a:lnTo>
                <a:lnTo>
                  <a:pt x="347141" y="406882"/>
                </a:lnTo>
                <a:lnTo>
                  <a:pt x="348322" y="405130"/>
                </a:lnTo>
                <a:lnTo>
                  <a:pt x="353034" y="398145"/>
                </a:lnTo>
                <a:lnTo>
                  <a:pt x="356768" y="388416"/>
                </a:lnTo>
                <a:lnTo>
                  <a:pt x="358228" y="378104"/>
                </a:lnTo>
                <a:lnTo>
                  <a:pt x="357339" y="367601"/>
                </a:lnTo>
                <a:lnTo>
                  <a:pt x="349872" y="350443"/>
                </a:lnTo>
                <a:lnTo>
                  <a:pt x="347954" y="348602"/>
                </a:lnTo>
                <a:lnTo>
                  <a:pt x="339420" y="340385"/>
                </a:lnTo>
                <a:lnTo>
                  <a:pt x="339420" y="376859"/>
                </a:lnTo>
                <a:lnTo>
                  <a:pt x="337210" y="387858"/>
                </a:lnTo>
                <a:lnTo>
                  <a:pt x="331152" y="396849"/>
                </a:lnTo>
                <a:lnTo>
                  <a:pt x="322186" y="402907"/>
                </a:lnTo>
                <a:lnTo>
                  <a:pt x="311188" y="405130"/>
                </a:lnTo>
                <a:lnTo>
                  <a:pt x="300189" y="402907"/>
                </a:lnTo>
                <a:lnTo>
                  <a:pt x="291223" y="396849"/>
                </a:lnTo>
                <a:lnTo>
                  <a:pt x="285165" y="387858"/>
                </a:lnTo>
                <a:lnTo>
                  <a:pt x="282943" y="376859"/>
                </a:lnTo>
                <a:lnTo>
                  <a:pt x="285165" y="365861"/>
                </a:lnTo>
                <a:lnTo>
                  <a:pt x="322186" y="350824"/>
                </a:lnTo>
                <a:lnTo>
                  <a:pt x="339420" y="376859"/>
                </a:lnTo>
                <a:lnTo>
                  <a:pt x="339420" y="340385"/>
                </a:lnTo>
                <a:lnTo>
                  <a:pt x="336867" y="337921"/>
                </a:lnTo>
                <a:lnTo>
                  <a:pt x="320116" y="331190"/>
                </a:lnTo>
                <a:lnTo>
                  <a:pt x="301421" y="331419"/>
                </a:lnTo>
                <a:lnTo>
                  <a:pt x="284276" y="338886"/>
                </a:lnTo>
                <a:lnTo>
                  <a:pt x="271767" y="351904"/>
                </a:lnTo>
                <a:lnTo>
                  <a:pt x="265049" y="368668"/>
                </a:lnTo>
                <a:lnTo>
                  <a:pt x="265277" y="387388"/>
                </a:lnTo>
                <a:lnTo>
                  <a:pt x="292569" y="419976"/>
                </a:lnTo>
                <a:lnTo>
                  <a:pt x="312610" y="423926"/>
                </a:lnTo>
                <a:lnTo>
                  <a:pt x="322719" y="422452"/>
                </a:lnTo>
                <a:lnTo>
                  <a:pt x="332346" y="418693"/>
                </a:lnTo>
                <a:lnTo>
                  <a:pt x="484390" y="570674"/>
                </a:lnTo>
                <a:lnTo>
                  <a:pt x="497687" y="557352"/>
                </a:lnTo>
                <a:lnTo>
                  <a:pt x="471589" y="531291"/>
                </a:lnTo>
                <a:lnTo>
                  <a:pt x="481164" y="517931"/>
                </a:lnTo>
                <a:lnTo>
                  <a:pt x="500672" y="490740"/>
                </a:lnTo>
                <a:lnTo>
                  <a:pt x="519201" y="446087"/>
                </a:lnTo>
                <a:lnTo>
                  <a:pt x="527291" y="399186"/>
                </a:lnTo>
                <a:close/>
              </a:path>
              <a:path w="622300" h="697864">
                <a:moveTo>
                  <a:pt x="621690" y="377659"/>
                </a:moveTo>
                <a:lnTo>
                  <a:pt x="615810" y="325818"/>
                </a:lnTo>
                <a:lnTo>
                  <a:pt x="602983" y="281203"/>
                </a:lnTo>
                <a:lnTo>
                  <a:pt x="602983" y="386283"/>
                </a:lnTo>
                <a:lnTo>
                  <a:pt x="599122" y="433654"/>
                </a:lnTo>
                <a:lnTo>
                  <a:pt x="588010" y="478599"/>
                </a:lnTo>
                <a:lnTo>
                  <a:pt x="570318" y="520433"/>
                </a:lnTo>
                <a:lnTo>
                  <a:pt x="546582" y="558673"/>
                </a:lnTo>
                <a:lnTo>
                  <a:pt x="517423" y="592696"/>
                </a:lnTo>
                <a:lnTo>
                  <a:pt x="483438" y="621880"/>
                </a:lnTo>
                <a:lnTo>
                  <a:pt x="445223" y="645642"/>
                </a:lnTo>
                <a:lnTo>
                  <a:pt x="403377" y="663371"/>
                </a:lnTo>
                <a:lnTo>
                  <a:pt x="358495" y="674471"/>
                </a:lnTo>
                <a:lnTo>
                  <a:pt x="311188" y="678332"/>
                </a:lnTo>
                <a:lnTo>
                  <a:pt x="263855" y="674509"/>
                </a:lnTo>
                <a:lnTo>
                  <a:pt x="218960" y="663448"/>
                </a:lnTo>
                <a:lnTo>
                  <a:pt x="177088" y="645744"/>
                </a:lnTo>
                <a:lnTo>
                  <a:pt x="138849" y="621982"/>
                </a:lnTo>
                <a:lnTo>
                  <a:pt x="104851" y="592797"/>
                </a:lnTo>
                <a:lnTo>
                  <a:pt x="75679" y="558761"/>
                </a:lnTo>
                <a:lnTo>
                  <a:pt x="51930" y="520433"/>
                </a:lnTo>
                <a:lnTo>
                  <a:pt x="34251" y="478548"/>
                </a:lnTo>
                <a:lnTo>
                  <a:pt x="23202" y="433628"/>
                </a:lnTo>
                <a:lnTo>
                  <a:pt x="19380" y="386283"/>
                </a:lnTo>
                <a:lnTo>
                  <a:pt x="23202" y="338912"/>
                </a:lnTo>
                <a:lnTo>
                  <a:pt x="34264" y="293966"/>
                </a:lnTo>
                <a:lnTo>
                  <a:pt x="51955" y="252069"/>
                </a:lnTo>
                <a:lnTo>
                  <a:pt x="75679" y="213804"/>
                </a:lnTo>
                <a:lnTo>
                  <a:pt x="104851" y="179768"/>
                </a:lnTo>
                <a:lnTo>
                  <a:pt x="138849" y="150583"/>
                </a:lnTo>
                <a:lnTo>
                  <a:pt x="177088" y="126834"/>
                </a:lnTo>
                <a:lnTo>
                  <a:pt x="218948" y="109118"/>
                </a:lnTo>
                <a:lnTo>
                  <a:pt x="263855" y="98056"/>
                </a:lnTo>
                <a:lnTo>
                  <a:pt x="311188" y="94234"/>
                </a:lnTo>
                <a:lnTo>
                  <a:pt x="358521" y="98056"/>
                </a:lnTo>
                <a:lnTo>
                  <a:pt x="403415" y="109118"/>
                </a:lnTo>
                <a:lnTo>
                  <a:pt x="445287" y="126834"/>
                </a:lnTo>
                <a:lnTo>
                  <a:pt x="483527" y="150583"/>
                </a:lnTo>
                <a:lnTo>
                  <a:pt x="517525" y="179768"/>
                </a:lnTo>
                <a:lnTo>
                  <a:pt x="546684" y="213804"/>
                </a:lnTo>
                <a:lnTo>
                  <a:pt x="570420" y="252069"/>
                </a:lnTo>
                <a:lnTo>
                  <a:pt x="588111" y="293966"/>
                </a:lnTo>
                <a:lnTo>
                  <a:pt x="599173" y="338912"/>
                </a:lnTo>
                <a:lnTo>
                  <a:pt x="602983" y="386283"/>
                </a:lnTo>
                <a:lnTo>
                  <a:pt x="602983" y="281203"/>
                </a:lnTo>
                <a:lnTo>
                  <a:pt x="601548" y="276199"/>
                </a:lnTo>
                <a:lnTo>
                  <a:pt x="579386" y="229768"/>
                </a:lnTo>
                <a:lnTo>
                  <a:pt x="549757" y="187490"/>
                </a:lnTo>
                <a:lnTo>
                  <a:pt x="513156" y="150355"/>
                </a:lnTo>
                <a:lnTo>
                  <a:pt x="525068" y="138442"/>
                </a:lnTo>
                <a:lnTo>
                  <a:pt x="553173" y="110312"/>
                </a:lnTo>
                <a:lnTo>
                  <a:pt x="556780" y="106565"/>
                </a:lnTo>
                <a:lnTo>
                  <a:pt x="556679" y="100609"/>
                </a:lnTo>
                <a:lnTo>
                  <a:pt x="549287" y="93459"/>
                </a:lnTo>
                <a:lnTo>
                  <a:pt x="543509" y="93459"/>
                </a:lnTo>
                <a:lnTo>
                  <a:pt x="539864" y="96989"/>
                </a:lnTo>
                <a:lnTo>
                  <a:pt x="498436" y="138442"/>
                </a:lnTo>
                <a:lnTo>
                  <a:pt x="458063" y="112445"/>
                </a:lnTo>
                <a:lnTo>
                  <a:pt x="416941" y="94234"/>
                </a:lnTo>
                <a:lnTo>
                  <a:pt x="414426" y="93116"/>
                </a:lnTo>
                <a:lnTo>
                  <a:pt x="368338" y="80746"/>
                </a:lnTo>
                <a:lnTo>
                  <a:pt x="320598" y="75628"/>
                </a:lnTo>
                <a:lnTo>
                  <a:pt x="320598" y="18859"/>
                </a:lnTo>
                <a:lnTo>
                  <a:pt x="414731" y="18859"/>
                </a:lnTo>
                <a:lnTo>
                  <a:pt x="414731" y="0"/>
                </a:lnTo>
                <a:lnTo>
                  <a:pt x="207645" y="0"/>
                </a:lnTo>
                <a:lnTo>
                  <a:pt x="207645" y="18859"/>
                </a:lnTo>
                <a:lnTo>
                  <a:pt x="301777" y="18859"/>
                </a:lnTo>
                <a:lnTo>
                  <a:pt x="301777" y="75628"/>
                </a:lnTo>
                <a:lnTo>
                  <a:pt x="255943" y="80340"/>
                </a:lnTo>
                <a:lnTo>
                  <a:pt x="212382" y="91414"/>
                </a:lnTo>
                <a:lnTo>
                  <a:pt x="171577" y="108369"/>
                </a:lnTo>
                <a:lnTo>
                  <a:pt x="133985" y="130683"/>
                </a:lnTo>
                <a:lnTo>
                  <a:pt x="100063" y="157886"/>
                </a:lnTo>
                <a:lnTo>
                  <a:pt x="70294" y="189471"/>
                </a:lnTo>
                <a:lnTo>
                  <a:pt x="45135" y="224942"/>
                </a:lnTo>
                <a:lnTo>
                  <a:pt x="25069" y="263804"/>
                </a:lnTo>
                <a:lnTo>
                  <a:pt x="10541" y="305574"/>
                </a:lnTo>
                <a:lnTo>
                  <a:pt x="2032" y="349732"/>
                </a:lnTo>
                <a:lnTo>
                  <a:pt x="0" y="395808"/>
                </a:lnTo>
                <a:lnTo>
                  <a:pt x="4711" y="441680"/>
                </a:lnTo>
                <a:lnTo>
                  <a:pt x="15786" y="485279"/>
                </a:lnTo>
                <a:lnTo>
                  <a:pt x="32715" y="526122"/>
                </a:lnTo>
                <a:lnTo>
                  <a:pt x="55016" y="563753"/>
                </a:lnTo>
                <a:lnTo>
                  <a:pt x="82194" y="597700"/>
                </a:lnTo>
                <a:lnTo>
                  <a:pt x="113753" y="627481"/>
                </a:lnTo>
                <a:lnTo>
                  <a:pt x="149199" y="652665"/>
                </a:lnTo>
                <a:lnTo>
                  <a:pt x="188023" y="672757"/>
                </a:lnTo>
                <a:lnTo>
                  <a:pt x="229755" y="687298"/>
                </a:lnTo>
                <a:lnTo>
                  <a:pt x="273875" y="695807"/>
                </a:lnTo>
                <a:lnTo>
                  <a:pt x="319913" y="697852"/>
                </a:lnTo>
                <a:lnTo>
                  <a:pt x="365747" y="693127"/>
                </a:lnTo>
                <a:lnTo>
                  <a:pt x="409308" y="682053"/>
                </a:lnTo>
                <a:lnTo>
                  <a:pt x="418249" y="678332"/>
                </a:lnTo>
                <a:lnTo>
                  <a:pt x="450113" y="665099"/>
                </a:lnTo>
                <a:lnTo>
                  <a:pt x="487705" y="642785"/>
                </a:lnTo>
                <a:lnTo>
                  <a:pt x="521627" y="615581"/>
                </a:lnTo>
                <a:lnTo>
                  <a:pt x="551395" y="583996"/>
                </a:lnTo>
                <a:lnTo>
                  <a:pt x="576541" y="548525"/>
                </a:lnTo>
                <a:lnTo>
                  <a:pt x="596620" y="509651"/>
                </a:lnTo>
                <a:lnTo>
                  <a:pt x="611149" y="467893"/>
                </a:lnTo>
                <a:lnTo>
                  <a:pt x="619658" y="423722"/>
                </a:lnTo>
                <a:lnTo>
                  <a:pt x="621690" y="3776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1209755" y="2516015"/>
            <a:ext cx="614045" cy="743585"/>
            <a:chOff x="11209755" y="2516015"/>
            <a:chExt cx="614045" cy="743585"/>
          </a:xfrm>
        </p:grpSpPr>
        <p:sp>
          <p:nvSpPr>
            <p:cNvPr id="19" name="object 19"/>
            <p:cNvSpPr/>
            <p:nvPr/>
          </p:nvSpPr>
          <p:spPr>
            <a:xfrm>
              <a:off x="11209744" y="2516022"/>
              <a:ext cx="614045" cy="743585"/>
            </a:xfrm>
            <a:custGeom>
              <a:avLst/>
              <a:gdLst/>
              <a:ahLst/>
              <a:cxnLst/>
              <a:rect l="l" t="t" r="r" b="b"/>
              <a:pathLst>
                <a:path w="614045" h="743585">
                  <a:moveTo>
                    <a:pt x="401002" y="520217"/>
                  </a:moveTo>
                  <a:lnTo>
                    <a:pt x="382168" y="510806"/>
                  </a:lnTo>
                  <a:lnTo>
                    <a:pt x="382168" y="531863"/>
                  </a:lnTo>
                  <a:lnTo>
                    <a:pt x="382168" y="555688"/>
                  </a:lnTo>
                  <a:lnTo>
                    <a:pt x="343700" y="574941"/>
                  </a:lnTo>
                  <a:lnTo>
                    <a:pt x="341439" y="582891"/>
                  </a:lnTo>
                  <a:lnTo>
                    <a:pt x="338912" y="591299"/>
                  </a:lnTo>
                  <a:lnTo>
                    <a:pt x="335851" y="599528"/>
                  </a:lnTo>
                  <a:lnTo>
                    <a:pt x="332282" y="607542"/>
                  </a:lnTo>
                  <a:lnTo>
                    <a:pt x="328218" y="615327"/>
                  </a:lnTo>
                  <a:lnTo>
                    <a:pt x="323951" y="622630"/>
                  </a:lnTo>
                  <a:lnTo>
                    <a:pt x="337172" y="663194"/>
                  </a:lnTo>
                  <a:lnTo>
                    <a:pt x="320522" y="680415"/>
                  </a:lnTo>
                  <a:lnTo>
                    <a:pt x="279450" y="666419"/>
                  </a:lnTo>
                  <a:lnTo>
                    <a:pt x="272021" y="670750"/>
                  </a:lnTo>
                  <a:lnTo>
                    <a:pt x="231622" y="686257"/>
                  </a:lnTo>
                  <a:lnTo>
                    <a:pt x="212420" y="724763"/>
                  </a:lnTo>
                  <a:lnTo>
                    <a:pt x="188620" y="724763"/>
                  </a:lnTo>
                  <a:lnTo>
                    <a:pt x="169773" y="686981"/>
                  </a:lnTo>
                  <a:lnTo>
                    <a:pt x="169418" y="686257"/>
                  </a:lnTo>
                  <a:lnTo>
                    <a:pt x="161455" y="683983"/>
                  </a:lnTo>
                  <a:lnTo>
                    <a:pt x="121831" y="666521"/>
                  </a:lnTo>
                  <a:lnTo>
                    <a:pt x="80530" y="679716"/>
                  </a:lnTo>
                  <a:lnTo>
                    <a:pt x="63804" y="662978"/>
                  </a:lnTo>
                  <a:lnTo>
                    <a:pt x="76974" y="621626"/>
                  </a:lnTo>
                  <a:lnTo>
                    <a:pt x="72758" y="614387"/>
                  </a:lnTo>
                  <a:lnTo>
                    <a:pt x="57264" y="573989"/>
                  </a:lnTo>
                  <a:lnTo>
                    <a:pt x="18796" y="554748"/>
                  </a:lnTo>
                  <a:lnTo>
                    <a:pt x="18796" y="530923"/>
                  </a:lnTo>
                  <a:lnTo>
                    <a:pt x="57048" y="511746"/>
                  </a:lnTo>
                  <a:lnTo>
                    <a:pt x="59423" y="504037"/>
                  </a:lnTo>
                  <a:lnTo>
                    <a:pt x="76974" y="464007"/>
                  </a:lnTo>
                  <a:lnTo>
                    <a:pt x="63792" y="422656"/>
                  </a:lnTo>
                  <a:lnTo>
                    <a:pt x="80340" y="406082"/>
                  </a:lnTo>
                  <a:lnTo>
                    <a:pt x="121615" y="420166"/>
                  </a:lnTo>
                  <a:lnTo>
                    <a:pt x="129044" y="415836"/>
                  </a:lnTo>
                  <a:lnTo>
                    <a:pt x="169443" y="400405"/>
                  </a:lnTo>
                  <a:lnTo>
                    <a:pt x="169824" y="399630"/>
                  </a:lnTo>
                  <a:lnTo>
                    <a:pt x="188658" y="361899"/>
                  </a:lnTo>
                  <a:lnTo>
                    <a:pt x="212445" y="361899"/>
                  </a:lnTo>
                  <a:lnTo>
                    <a:pt x="231559" y="400202"/>
                  </a:lnTo>
                  <a:lnTo>
                    <a:pt x="239331" y="402602"/>
                  </a:lnTo>
                  <a:lnTo>
                    <a:pt x="279450" y="420255"/>
                  </a:lnTo>
                  <a:lnTo>
                    <a:pt x="320725" y="406171"/>
                  </a:lnTo>
                  <a:lnTo>
                    <a:pt x="338035" y="423519"/>
                  </a:lnTo>
                  <a:lnTo>
                    <a:pt x="323977" y="464832"/>
                  </a:lnTo>
                  <a:lnTo>
                    <a:pt x="328307" y="472274"/>
                  </a:lnTo>
                  <a:lnTo>
                    <a:pt x="343801" y="512673"/>
                  </a:lnTo>
                  <a:lnTo>
                    <a:pt x="382168" y="531863"/>
                  </a:lnTo>
                  <a:lnTo>
                    <a:pt x="382168" y="510806"/>
                  </a:lnTo>
                  <a:lnTo>
                    <a:pt x="359575" y="499491"/>
                  </a:lnTo>
                  <a:lnTo>
                    <a:pt x="356692" y="489966"/>
                  </a:lnTo>
                  <a:lnTo>
                    <a:pt x="353212" y="480656"/>
                  </a:lnTo>
                  <a:lnTo>
                    <a:pt x="349148" y="471576"/>
                  </a:lnTo>
                  <a:lnTo>
                    <a:pt x="344525" y="462749"/>
                  </a:lnTo>
                  <a:lnTo>
                    <a:pt x="359575" y="418477"/>
                  </a:lnTo>
                  <a:lnTo>
                    <a:pt x="347294" y="406171"/>
                  </a:lnTo>
                  <a:lnTo>
                    <a:pt x="340753" y="399630"/>
                  </a:lnTo>
                  <a:lnTo>
                    <a:pt x="325691" y="384556"/>
                  </a:lnTo>
                  <a:lnTo>
                    <a:pt x="281457" y="399630"/>
                  </a:lnTo>
                  <a:lnTo>
                    <a:pt x="272605" y="395097"/>
                  </a:lnTo>
                  <a:lnTo>
                    <a:pt x="263525" y="391071"/>
                  </a:lnTo>
                  <a:lnTo>
                    <a:pt x="254228" y="387553"/>
                  </a:lnTo>
                  <a:lnTo>
                    <a:pt x="244741" y="384556"/>
                  </a:lnTo>
                  <a:lnTo>
                    <a:pt x="233426" y="361899"/>
                  </a:lnTo>
                  <a:lnTo>
                    <a:pt x="224028" y="343103"/>
                  </a:lnTo>
                  <a:lnTo>
                    <a:pt x="176974" y="343103"/>
                  </a:lnTo>
                  <a:lnTo>
                    <a:pt x="156260" y="384556"/>
                  </a:lnTo>
                  <a:lnTo>
                    <a:pt x="146748" y="387451"/>
                  </a:lnTo>
                  <a:lnTo>
                    <a:pt x="137439" y="390944"/>
                  </a:lnTo>
                  <a:lnTo>
                    <a:pt x="128358" y="395008"/>
                  </a:lnTo>
                  <a:lnTo>
                    <a:pt x="119545" y="399630"/>
                  </a:lnTo>
                  <a:lnTo>
                    <a:pt x="75311" y="384556"/>
                  </a:lnTo>
                  <a:lnTo>
                    <a:pt x="42367" y="417537"/>
                  </a:lnTo>
                  <a:lnTo>
                    <a:pt x="56476" y="461810"/>
                  </a:lnTo>
                  <a:lnTo>
                    <a:pt x="51955" y="470674"/>
                  </a:lnTo>
                  <a:lnTo>
                    <a:pt x="47917" y="479767"/>
                  </a:lnTo>
                  <a:lnTo>
                    <a:pt x="44411" y="489064"/>
                  </a:lnTo>
                  <a:lnTo>
                    <a:pt x="41427" y="498551"/>
                  </a:lnTo>
                  <a:lnTo>
                    <a:pt x="0" y="519277"/>
                  </a:lnTo>
                  <a:lnTo>
                    <a:pt x="0" y="566381"/>
                  </a:lnTo>
                  <a:lnTo>
                    <a:pt x="41427" y="587108"/>
                  </a:lnTo>
                  <a:lnTo>
                    <a:pt x="44323" y="596633"/>
                  </a:lnTo>
                  <a:lnTo>
                    <a:pt x="47802" y="605955"/>
                  </a:lnTo>
                  <a:lnTo>
                    <a:pt x="51866" y="615035"/>
                  </a:lnTo>
                  <a:lnTo>
                    <a:pt x="56489" y="623849"/>
                  </a:lnTo>
                  <a:lnTo>
                    <a:pt x="42367" y="668134"/>
                  </a:lnTo>
                  <a:lnTo>
                    <a:pt x="75311" y="701103"/>
                  </a:lnTo>
                  <a:lnTo>
                    <a:pt x="119545" y="686981"/>
                  </a:lnTo>
                  <a:lnTo>
                    <a:pt x="128358" y="691603"/>
                  </a:lnTo>
                  <a:lnTo>
                    <a:pt x="137439" y="695667"/>
                  </a:lnTo>
                  <a:lnTo>
                    <a:pt x="146748" y="699160"/>
                  </a:lnTo>
                  <a:lnTo>
                    <a:pt x="156260" y="702043"/>
                  </a:lnTo>
                  <a:lnTo>
                    <a:pt x="176974" y="743496"/>
                  </a:lnTo>
                  <a:lnTo>
                    <a:pt x="224040" y="743496"/>
                  </a:lnTo>
                  <a:lnTo>
                    <a:pt x="233400" y="724763"/>
                  </a:lnTo>
                  <a:lnTo>
                    <a:pt x="244741" y="702043"/>
                  </a:lnTo>
                  <a:lnTo>
                    <a:pt x="254266" y="699160"/>
                  </a:lnTo>
                  <a:lnTo>
                    <a:pt x="263575" y="695667"/>
                  </a:lnTo>
                  <a:lnTo>
                    <a:pt x="272643" y="691603"/>
                  </a:lnTo>
                  <a:lnTo>
                    <a:pt x="281457" y="686981"/>
                  </a:lnTo>
                  <a:lnTo>
                    <a:pt x="325691" y="702056"/>
                  </a:lnTo>
                  <a:lnTo>
                    <a:pt x="340334" y="686981"/>
                  </a:lnTo>
                  <a:lnTo>
                    <a:pt x="346710" y="680415"/>
                  </a:lnTo>
                  <a:lnTo>
                    <a:pt x="358635" y="668134"/>
                  </a:lnTo>
                  <a:lnTo>
                    <a:pt x="344525" y="624801"/>
                  </a:lnTo>
                  <a:lnTo>
                    <a:pt x="349148" y="615975"/>
                  </a:lnTo>
                  <a:lnTo>
                    <a:pt x="353212" y="606894"/>
                  </a:lnTo>
                  <a:lnTo>
                    <a:pt x="356692" y="597585"/>
                  </a:lnTo>
                  <a:lnTo>
                    <a:pt x="359587" y="588060"/>
                  </a:lnTo>
                  <a:lnTo>
                    <a:pt x="401002" y="567334"/>
                  </a:lnTo>
                  <a:lnTo>
                    <a:pt x="401002" y="520217"/>
                  </a:lnTo>
                  <a:close/>
                </a:path>
                <a:path w="614045" h="743585">
                  <a:moveTo>
                    <a:pt x="613727" y="177228"/>
                  </a:moveTo>
                  <a:lnTo>
                    <a:pt x="594995" y="167855"/>
                  </a:lnTo>
                  <a:lnTo>
                    <a:pt x="594995" y="188747"/>
                  </a:lnTo>
                  <a:lnTo>
                    <a:pt x="594995" y="212572"/>
                  </a:lnTo>
                  <a:lnTo>
                    <a:pt x="556729" y="231711"/>
                  </a:lnTo>
                  <a:lnTo>
                    <a:pt x="554367" y="239420"/>
                  </a:lnTo>
                  <a:lnTo>
                    <a:pt x="551484" y="247916"/>
                  </a:lnTo>
                  <a:lnTo>
                    <a:pt x="548132" y="256247"/>
                  </a:lnTo>
                  <a:lnTo>
                    <a:pt x="544245" y="264541"/>
                  </a:lnTo>
                  <a:lnTo>
                    <a:pt x="540067" y="272313"/>
                  </a:lnTo>
                  <a:lnTo>
                    <a:pt x="535762" y="279704"/>
                  </a:lnTo>
                  <a:lnTo>
                    <a:pt x="538492" y="287870"/>
                  </a:lnTo>
                  <a:lnTo>
                    <a:pt x="549719" y="320890"/>
                  </a:lnTo>
                  <a:lnTo>
                    <a:pt x="532638" y="337527"/>
                  </a:lnTo>
                  <a:lnTo>
                    <a:pt x="491185" y="323392"/>
                  </a:lnTo>
                  <a:lnTo>
                    <a:pt x="483768" y="327723"/>
                  </a:lnTo>
                  <a:lnTo>
                    <a:pt x="443407" y="343242"/>
                  </a:lnTo>
                  <a:lnTo>
                    <a:pt x="424192" y="381736"/>
                  </a:lnTo>
                  <a:lnTo>
                    <a:pt x="400431" y="381736"/>
                  </a:lnTo>
                  <a:lnTo>
                    <a:pt x="381533" y="343890"/>
                  </a:lnTo>
                  <a:lnTo>
                    <a:pt x="381215" y="343242"/>
                  </a:lnTo>
                  <a:lnTo>
                    <a:pt x="373253" y="340969"/>
                  </a:lnTo>
                  <a:lnTo>
                    <a:pt x="333438" y="323392"/>
                  </a:lnTo>
                  <a:lnTo>
                    <a:pt x="292150" y="337464"/>
                  </a:lnTo>
                  <a:lnTo>
                    <a:pt x="275780" y="321068"/>
                  </a:lnTo>
                  <a:lnTo>
                    <a:pt x="289826" y="279742"/>
                  </a:lnTo>
                  <a:lnTo>
                    <a:pt x="285483" y="272288"/>
                  </a:lnTo>
                  <a:lnTo>
                    <a:pt x="270052" y="231914"/>
                  </a:lnTo>
                  <a:lnTo>
                    <a:pt x="231559" y="212674"/>
                  </a:lnTo>
                  <a:lnTo>
                    <a:pt x="231559" y="188849"/>
                  </a:lnTo>
                  <a:lnTo>
                    <a:pt x="270027" y="169646"/>
                  </a:lnTo>
                  <a:lnTo>
                    <a:pt x="272351" y="161544"/>
                  </a:lnTo>
                  <a:lnTo>
                    <a:pt x="289814" y="121818"/>
                  </a:lnTo>
                  <a:lnTo>
                    <a:pt x="275755" y="80492"/>
                  </a:lnTo>
                  <a:lnTo>
                    <a:pt x="293065" y="63157"/>
                  </a:lnTo>
                  <a:lnTo>
                    <a:pt x="334352" y="77279"/>
                  </a:lnTo>
                  <a:lnTo>
                    <a:pt x="341769" y="72948"/>
                  </a:lnTo>
                  <a:lnTo>
                    <a:pt x="349542" y="68872"/>
                  </a:lnTo>
                  <a:lnTo>
                    <a:pt x="357555" y="65316"/>
                  </a:lnTo>
                  <a:lnTo>
                    <a:pt x="363397" y="63157"/>
                  </a:lnTo>
                  <a:lnTo>
                    <a:pt x="365772" y="62268"/>
                  </a:lnTo>
                  <a:lnTo>
                    <a:pt x="382168" y="57340"/>
                  </a:lnTo>
                  <a:lnTo>
                    <a:pt x="382574" y="56540"/>
                  </a:lnTo>
                  <a:lnTo>
                    <a:pt x="401396" y="18846"/>
                  </a:lnTo>
                  <a:lnTo>
                    <a:pt x="425183" y="18846"/>
                  </a:lnTo>
                  <a:lnTo>
                    <a:pt x="444398" y="57340"/>
                  </a:lnTo>
                  <a:lnTo>
                    <a:pt x="452348" y="59613"/>
                  </a:lnTo>
                  <a:lnTo>
                    <a:pt x="460756" y="62141"/>
                  </a:lnTo>
                  <a:lnTo>
                    <a:pt x="468972" y="65189"/>
                  </a:lnTo>
                  <a:lnTo>
                    <a:pt x="476973" y="68745"/>
                  </a:lnTo>
                  <a:lnTo>
                    <a:pt x="484746" y="72809"/>
                  </a:lnTo>
                  <a:lnTo>
                    <a:pt x="492175" y="77152"/>
                  </a:lnTo>
                  <a:lnTo>
                    <a:pt x="533450" y="63017"/>
                  </a:lnTo>
                  <a:lnTo>
                    <a:pt x="550773" y="80352"/>
                  </a:lnTo>
                  <a:lnTo>
                    <a:pt x="536714" y="121691"/>
                  </a:lnTo>
                  <a:lnTo>
                    <a:pt x="541108" y="129247"/>
                  </a:lnTo>
                  <a:lnTo>
                    <a:pt x="556526" y="169519"/>
                  </a:lnTo>
                  <a:lnTo>
                    <a:pt x="594995" y="188747"/>
                  </a:lnTo>
                  <a:lnTo>
                    <a:pt x="594995" y="167855"/>
                  </a:lnTo>
                  <a:lnTo>
                    <a:pt x="572312" y="156502"/>
                  </a:lnTo>
                  <a:lnTo>
                    <a:pt x="569379" y="146875"/>
                  </a:lnTo>
                  <a:lnTo>
                    <a:pt x="565899" y="137553"/>
                  </a:lnTo>
                  <a:lnTo>
                    <a:pt x="561822" y="128473"/>
                  </a:lnTo>
                  <a:lnTo>
                    <a:pt x="557250" y="119761"/>
                  </a:lnTo>
                  <a:lnTo>
                    <a:pt x="572312" y="75488"/>
                  </a:lnTo>
                  <a:lnTo>
                    <a:pt x="559866" y="63017"/>
                  </a:lnTo>
                  <a:lnTo>
                    <a:pt x="553504" y="56642"/>
                  </a:lnTo>
                  <a:lnTo>
                    <a:pt x="538429" y="41529"/>
                  </a:lnTo>
                  <a:lnTo>
                    <a:pt x="494182" y="56642"/>
                  </a:lnTo>
                  <a:lnTo>
                    <a:pt x="485381" y="51981"/>
                  </a:lnTo>
                  <a:lnTo>
                    <a:pt x="476313" y="47891"/>
                  </a:lnTo>
                  <a:lnTo>
                    <a:pt x="466928" y="44361"/>
                  </a:lnTo>
                  <a:lnTo>
                    <a:pt x="457479" y="41452"/>
                  </a:lnTo>
                  <a:lnTo>
                    <a:pt x="446176" y="18846"/>
                  </a:lnTo>
                  <a:lnTo>
                    <a:pt x="436765" y="0"/>
                  </a:lnTo>
                  <a:lnTo>
                    <a:pt x="389699" y="0"/>
                  </a:lnTo>
                  <a:lnTo>
                    <a:pt x="368998" y="41452"/>
                  </a:lnTo>
                  <a:lnTo>
                    <a:pt x="359410" y="44386"/>
                  </a:lnTo>
                  <a:lnTo>
                    <a:pt x="350062" y="47891"/>
                  </a:lnTo>
                  <a:lnTo>
                    <a:pt x="341096" y="51904"/>
                  </a:lnTo>
                  <a:lnTo>
                    <a:pt x="332282" y="56540"/>
                  </a:lnTo>
                  <a:lnTo>
                    <a:pt x="288036" y="41452"/>
                  </a:lnTo>
                  <a:lnTo>
                    <a:pt x="254152" y="75387"/>
                  </a:lnTo>
                  <a:lnTo>
                    <a:pt x="269214" y="119659"/>
                  </a:lnTo>
                  <a:lnTo>
                    <a:pt x="264553" y="128574"/>
                  </a:lnTo>
                  <a:lnTo>
                    <a:pt x="260502" y="137668"/>
                  </a:lnTo>
                  <a:lnTo>
                    <a:pt x="257022" y="146977"/>
                  </a:lnTo>
                  <a:lnTo>
                    <a:pt x="254152" y="156400"/>
                  </a:lnTo>
                  <a:lnTo>
                    <a:pt x="212737" y="177126"/>
                  </a:lnTo>
                  <a:lnTo>
                    <a:pt x="212737" y="224231"/>
                  </a:lnTo>
                  <a:lnTo>
                    <a:pt x="254152" y="244957"/>
                  </a:lnTo>
                  <a:lnTo>
                    <a:pt x="257086" y="254571"/>
                  </a:lnTo>
                  <a:lnTo>
                    <a:pt x="260565" y="263880"/>
                  </a:lnTo>
                  <a:lnTo>
                    <a:pt x="264629" y="272961"/>
                  </a:lnTo>
                  <a:lnTo>
                    <a:pt x="269214" y="281711"/>
                  </a:lnTo>
                  <a:lnTo>
                    <a:pt x="254152" y="325983"/>
                  </a:lnTo>
                  <a:lnTo>
                    <a:pt x="287096" y="358952"/>
                  </a:lnTo>
                  <a:lnTo>
                    <a:pt x="331343" y="343890"/>
                  </a:lnTo>
                  <a:lnTo>
                    <a:pt x="340156" y="348513"/>
                  </a:lnTo>
                  <a:lnTo>
                    <a:pt x="349224" y="352577"/>
                  </a:lnTo>
                  <a:lnTo>
                    <a:pt x="358533" y="356057"/>
                  </a:lnTo>
                  <a:lnTo>
                    <a:pt x="368058" y="358952"/>
                  </a:lnTo>
                  <a:lnTo>
                    <a:pt x="388759" y="400405"/>
                  </a:lnTo>
                  <a:lnTo>
                    <a:pt x="435825" y="400405"/>
                  </a:lnTo>
                  <a:lnTo>
                    <a:pt x="445147" y="381736"/>
                  </a:lnTo>
                  <a:lnTo>
                    <a:pt x="456539" y="358952"/>
                  </a:lnTo>
                  <a:lnTo>
                    <a:pt x="466051" y="356057"/>
                  </a:lnTo>
                  <a:lnTo>
                    <a:pt x="475361" y="352577"/>
                  </a:lnTo>
                  <a:lnTo>
                    <a:pt x="484441" y="348513"/>
                  </a:lnTo>
                  <a:lnTo>
                    <a:pt x="493242" y="343890"/>
                  </a:lnTo>
                  <a:lnTo>
                    <a:pt x="537489" y="358952"/>
                  </a:lnTo>
                  <a:lnTo>
                    <a:pt x="552983" y="343890"/>
                  </a:lnTo>
                  <a:lnTo>
                    <a:pt x="559511" y="337527"/>
                  </a:lnTo>
                  <a:lnTo>
                    <a:pt x="571373" y="325983"/>
                  </a:lnTo>
                  <a:lnTo>
                    <a:pt x="556310" y="281813"/>
                  </a:lnTo>
                  <a:lnTo>
                    <a:pt x="561111" y="272884"/>
                  </a:lnTo>
                  <a:lnTo>
                    <a:pt x="565365" y="263804"/>
                  </a:lnTo>
                  <a:lnTo>
                    <a:pt x="569112" y="254495"/>
                  </a:lnTo>
                  <a:lnTo>
                    <a:pt x="572312" y="245059"/>
                  </a:lnTo>
                  <a:lnTo>
                    <a:pt x="613727" y="224345"/>
                  </a:lnTo>
                  <a:lnTo>
                    <a:pt x="613727" y="1772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52387" y="2646097"/>
              <a:ext cx="141194" cy="1413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39654" y="2989165"/>
              <a:ext cx="141194" cy="141315"/>
            </a:xfrm>
            <a:prstGeom prst="rect">
              <a:avLst/>
            </a:prstGeom>
          </p:spPr>
        </p:pic>
      </p:grp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805535" y="3660698"/>
          <a:ext cx="11220449" cy="43451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52160"/>
                <a:gridCol w="2120265"/>
                <a:gridCol w="1744979"/>
                <a:gridCol w="1503045"/>
              </a:tblGrid>
              <a:tr h="68046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200" spc="-285" dirty="0">
                          <a:latin typeface="Century"/>
                          <a:cs typeface="Century"/>
                        </a:rPr>
                        <a:t>ПРОБА </a:t>
                      </a:r>
                      <a:r>
                        <a:rPr sz="2200" spc="-340" dirty="0">
                          <a:latin typeface="Century"/>
                          <a:cs typeface="Century"/>
                        </a:rPr>
                        <a:t>НАЧИНАЮЩЕГО</a:t>
                      </a:r>
                      <a:r>
                        <a:rPr sz="2200" spc="-19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200" spc="-315" dirty="0">
                          <a:latin typeface="Century"/>
                          <a:cs typeface="Century"/>
                        </a:rPr>
                        <a:t>УРОВНЯ</a:t>
                      </a:r>
                      <a:endParaRPr sz="2200">
                        <a:latin typeface="Century"/>
                        <a:cs typeface="Century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400" spc="-160" dirty="0">
                          <a:latin typeface="Century"/>
                          <a:cs typeface="Century"/>
                        </a:rPr>
                        <a:t>3х</a:t>
                      </a:r>
                      <a:r>
                        <a:rPr sz="2400" spc="-160" dirty="0">
                          <a:latin typeface="Verdana"/>
                          <a:cs typeface="Verdana"/>
                        </a:rPr>
                        <a:t>45</a:t>
                      </a:r>
                      <a:r>
                        <a:rPr sz="2400" spc="-2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400" spc="-285" dirty="0">
                          <a:latin typeface="Century"/>
                          <a:cs typeface="Century"/>
                        </a:rPr>
                        <a:t>мин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400" spc="5" dirty="0">
                          <a:latin typeface="Century"/>
                          <a:cs typeface="Century"/>
                        </a:rPr>
                        <a:t>8</a:t>
                      </a:r>
                      <a:r>
                        <a:rPr sz="2400" spc="-45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140" dirty="0">
                          <a:latin typeface="Century"/>
                          <a:cs typeface="Century"/>
                        </a:rPr>
                        <a:t>чел.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400" spc="5" dirty="0">
                          <a:latin typeface="Century"/>
                          <a:cs typeface="Century"/>
                        </a:rPr>
                        <a:t>3</a:t>
                      </a:r>
                      <a:r>
                        <a:rPr sz="2400" spc="-5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215" dirty="0">
                          <a:latin typeface="Century"/>
                          <a:cs typeface="Century"/>
                        </a:rPr>
                        <a:t>комп.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1270" marB="0"/>
                </a:tc>
              </a:tr>
              <a:tr h="9889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2200" spc="-285" dirty="0">
                          <a:latin typeface="Century"/>
                          <a:cs typeface="Century"/>
                        </a:rPr>
                        <a:t>ПРОБА </a:t>
                      </a:r>
                      <a:r>
                        <a:rPr sz="2200" spc="-290" dirty="0">
                          <a:latin typeface="Century"/>
                          <a:cs typeface="Century"/>
                        </a:rPr>
                        <a:t>ПРОДВИНУТОГО</a:t>
                      </a:r>
                      <a:r>
                        <a:rPr sz="2200" spc="-185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200" spc="-315" dirty="0">
                          <a:latin typeface="Century"/>
                          <a:cs typeface="Century"/>
                        </a:rPr>
                        <a:t>УРОВНЯ</a:t>
                      </a:r>
                      <a:endParaRPr sz="2200">
                        <a:latin typeface="Century"/>
                        <a:cs typeface="Century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-160" dirty="0">
                          <a:latin typeface="Century"/>
                          <a:cs typeface="Century"/>
                        </a:rPr>
                        <a:t>2х</a:t>
                      </a:r>
                      <a:r>
                        <a:rPr sz="2400" spc="-160" dirty="0">
                          <a:latin typeface="Verdana"/>
                          <a:cs typeface="Verdana"/>
                        </a:rPr>
                        <a:t>45</a:t>
                      </a:r>
                      <a:r>
                        <a:rPr sz="2400" spc="-2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400" spc="-285" dirty="0">
                          <a:latin typeface="Century"/>
                          <a:cs typeface="Century"/>
                        </a:rPr>
                        <a:t>мин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5" dirty="0">
                          <a:latin typeface="Century"/>
                          <a:cs typeface="Century"/>
                        </a:rPr>
                        <a:t>6</a:t>
                      </a:r>
                      <a:r>
                        <a:rPr sz="2400" spc="-45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140" dirty="0">
                          <a:latin typeface="Century"/>
                          <a:cs typeface="Century"/>
                        </a:rPr>
                        <a:t>чел.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5" dirty="0">
                          <a:latin typeface="Century"/>
                          <a:cs typeface="Century"/>
                        </a:rPr>
                        <a:t>2</a:t>
                      </a:r>
                      <a:r>
                        <a:rPr sz="2400" spc="-5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215" dirty="0">
                          <a:latin typeface="Century"/>
                          <a:cs typeface="Century"/>
                        </a:rPr>
                        <a:t>комп.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</a:tr>
              <a:tr h="98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2200" spc="-285" dirty="0">
                          <a:latin typeface="Century"/>
                          <a:cs typeface="Century"/>
                        </a:rPr>
                        <a:t>ПРОБА </a:t>
                      </a:r>
                      <a:r>
                        <a:rPr sz="2200" spc="-290" dirty="0">
                          <a:latin typeface="Century"/>
                          <a:cs typeface="Century"/>
                        </a:rPr>
                        <a:t>ПРОДВИНУТОГО</a:t>
                      </a:r>
                      <a:r>
                        <a:rPr sz="2200" spc="-19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200" spc="-315" dirty="0">
                          <a:latin typeface="Century"/>
                          <a:cs typeface="Century"/>
                        </a:rPr>
                        <a:t>УРОВНЯ</a:t>
                      </a:r>
                      <a:endParaRPr sz="2200">
                        <a:latin typeface="Century"/>
                        <a:cs typeface="Century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-185" dirty="0">
                          <a:latin typeface="Verdana"/>
                          <a:cs typeface="Verdana"/>
                        </a:rPr>
                        <a:t>90</a:t>
                      </a:r>
                      <a:r>
                        <a:rPr sz="2400" spc="-2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400" spc="-285" dirty="0">
                          <a:latin typeface="Century"/>
                          <a:cs typeface="Century"/>
                        </a:rPr>
                        <a:t>мин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  <a:tc>
                  <a:txBody>
                    <a:bodyPr/>
                    <a:lstStyle/>
                    <a:p>
                      <a:pPr marL="424180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-114" dirty="0">
                          <a:latin typeface="Century"/>
                          <a:cs typeface="Century"/>
                        </a:rPr>
                        <a:t>6чел.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10" dirty="0">
                          <a:latin typeface="Century"/>
                          <a:cs typeface="Century"/>
                        </a:rPr>
                        <a:t>1</a:t>
                      </a:r>
                      <a:r>
                        <a:rPr sz="2400" spc="-5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215" dirty="0">
                          <a:latin typeface="Century"/>
                          <a:cs typeface="Century"/>
                        </a:rPr>
                        <a:t>комп.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</a:tr>
              <a:tr h="989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2200" spc="-280" dirty="0">
                          <a:latin typeface="Century"/>
                          <a:cs typeface="Century"/>
                        </a:rPr>
                        <a:t>ОНЛАЙН</a:t>
                      </a:r>
                      <a:r>
                        <a:rPr sz="2200" spc="-280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2200" spc="-280" dirty="0">
                          <a:latin typeface="Century"/>
                          <a:cs typeface="Century"/>
                        </a:rPr>
                        <a:t>ПРОБА </a:t>
                      </a:r>
                      <a:r>
                        <a:rPr sz="2200" spc="-290" dirty="0">
                          <a:latin typeface="Century"/>
                          <a:cs typeface="Century"/>
                        </a:rPr>
                        <a:t>ПРОДВИНУТОГО</a:t>
                      </a:r>
                      <a:r>
                        <a:rPr sz="2200" spc="-204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200" spc="-315" dirty="0">
                          <a:latin typeface="Century"/>
                          <a:cs typeface="Century"/>
                        </a:rPr>
                        <a:t>УРОВНЯ</a:t>
                      </a:r>
                      <a:endParaRPr sz="2200">
                        <a:latin typeface="Century"/>
                        <a:cs typeface="Century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-185" dirty="0">
                          <a:latin typeface="Verdana"/>
                          <a:cs typeface="Verdana"/>
                        </a:rPr>
                        <a:t>90</a:t>
                      </a:r>
                      <a:r>
                        <a:rPr sz="2400" spc="-2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400" spc="-285" dirty="0">
                          <a:latin typeface="Century"/>
                          <a:cs typeface="Century"/>
                        </a:rPr>
                        <a:t>мин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5" dirty="0">
                          <a:latin typeface="Century"/>
                          <a:cs typeface="Century"/>
                        </a:rPr>
                        <a:t>6</a:t>
                      </a:r>
                      <a:r>
                        <a:rPr sz="2400" spc="-45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140" dirty="0">
                          <a:latin typeface="Century"/>
                          <a:cs typeface="Century"/>
                        </a:rPr>
                        <a:t>чел.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5" dirty="0">
                          <a:latin typeface="Century"/>
                          <a:cs typeface="Century"/>
                        </a:rPr>
                        <a:t>1</a:t>
                      </a:r>
                      <a:r>
                        <a:rPr sz="2400" spc="-5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215" dirty="0">
                          <a:latin typeface="Century"/>
                          <a:cs typeface="Century"/>
                        </a:rPr>
                        <a:t>комп.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</a:tr>
              <a:tr h="697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2200" spc="-280" dirty="0">
                          <a:latin typeface="Century"/>
                          <a:cs typeface="Century"/>
                        </a:rPr>
                        <a:t>МИНИ</a:t>
                      </a:r>
                      <a:r>
                        <a:rPr sz="2200" spc="-280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2200" spc="-280" dirty="0">
                          <a:latin typeface="Century"/>
                          <a:cs typeface="Century"/>
                        </a:rPr>
                        <a:t>ПРОБА</a:t>
                      </a:r>
                      <a:r>
                        <a:rPr sz="2200" spc="-65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200" spc="-185" dirty="0">
                          <a:latin typeface="Verdana"/>
                          <a:cs typeface="Verdana"/>
                        </a:rPr>
                        <a:t>TRY-SKILL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2820"/>
                        </a:lnSpc>
                        <a:spcBef>
                          <a:spcPts val="2570"/>
                        </a:spcBef>
                      </a:pPr>
                      <a:r>
                        <a:rPr sz="2400" spc="-65" dirty="0">
                          <a:latin typeface="Century"/>
                          <a:cs typeface="Century"/>
                        </a:rPr>
                        <a:t>3х30</a:t>
                      </a:r>
                      <a:r>
                        <a:rPr sz="2400" spc="-5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285" dirty="0">
                          <a:latin typeface="Century"/>
                          <a:cs typeface="Century"/>
                        </a:rPr>
                        <a:t>мин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26390" marB="0"/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5" dirty="0">
                          <a:latin typeface="Century"/>
                          <a:cs typeface="Century"/>
                        </a:rPr>
                        <a:t>8</a:t>
                      </a:r>
                      <a:r>
                        <a:rPr sz="2400" spc="-45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140" dirty="0">
                          <a:latin typeface="Century"/>
                          <a:cs typeface="Century"/>
                        </a:rPr>
                        <a:t>чел.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spc="5" dirty="0">
                          <a:latin typeface="Century"/>
                          <a:cs typeface="Century"/>
                        </a:rPr>
                        <a:t>3</a:t>
                      </a:r>
                      <a:r>
                        <a:rPr sz="2400" spc="-5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2400" spc="-215" dirty="0">
                          <a:latin typeface="Century"/>
                          <a:cs typeface="Century"/>
                        </a:rPr>
                        <a:t>комп.</a:t>
                      </a:r>
                      <a:endParaRPr sz="2400">
                        <a:latin typeface="Century"/>
                        <a:cs typeface="Century"/>
                      </a:endParaRPr>
                    </a:p>
                  </a:txBody>
                  <a:tcPr marL="0" marR="0" marT="309880" marB="0"/>
                </a:tc>
              </a:tr>
            </a:tbl>
          </a:graphicData>
        </a:graphic>
      </p:graphicFrame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26</a:t>
            </a:fld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6878" y="761745"/>
            <a:ext cx="4801235" cy="6385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85672" y="2581655"/>
            <a:ext cx="3450590" cy="1268095"/>
          </a:xfrm>
          <a:prstGeom prst="rect">
            <a:avLst/>
          </a:prstGeom>
          <a:ln w="57150">
            <a:solidFill>
              <a:srgbClr val="00A1FF"/>
            </a:solidFill>
          </a:ln>
        </p:spPr>
        <p:txBody>
          <a:bodyPr vert="horz" wrap="square" lIns="0" tIns="295275" rIns="0" bIns="0" rtlCol="0">
            <a:spAutoFit/>
          </a:bodyPr>
          <a:lstStyle/>
          <a:p>
            <a:pPr marL="514984" marR="132080" indent="-376555">
              <a:lnSpc>
                <a:spcPct val="100000"/>
              </a:lnSpc>
              <a:spcBef>
                <a:spcPts val="2325"/>
              </a:spcBef>
            </a:pPr>
            <a:r>
              <a:rPr sz="2200" spc="-195" dirty="0">
                <a:latin typeface="Century"/>
                <a:cs typeface="Century"/>
              </a:rPr>
              <a:t>Утвержденные </a:t>
            </a:r>
            <a:r>
              <a:rPr sz="2200" spc="-190" dirty="0">
                <a:latin typeface="Century"/>
                <a:cs typeface="Century"/>
              </a:rPr>
              <a:t>программы,  </a:t>
            </a:r>
            <a:r>
              <a:rPr sz="2200" spc="-165" dirty="0">
                <a:latin typeface="Century"/>
                <a:cs typeface="Century"/>
              </a:rPr>
              <a:t>разработанные</a:t>
            </a:r>
            <a:r>
              <a:rPr sz="2200" spc="-10" dirty="0">
                <a:latin typeface="Century"/>
                <a:cs typeface="Century"/>
              </a:rPr>
              <a:t> </a:t>
            </a:r>
            <a:r>
              <a:rPr sz="2200" spc="-254" dirty="0">
                <a:latin typeface="Verdana"/>
                <a:cs typeface="Verdana"/>
              </a:rPr>
              <a:t>WSR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88408" y="2581655"/>
            <a:ext cx="3450590" cy="1268095"/>
          </a:xfrm>
          <a:prstGeom prst="rect">
            <a:avLst/>
          </a:prstGeom>
          <a:solidFill>
            <a:srgbClr val="00A1FF"/>
          </a:solidFill>
        </p:spPr>
        <p:txBody>
          <a:bodyPr vert="horz" wrap="square" lIns="0" tIns="295275" rIns="0" bIns="0" rtlCol="0">
            <a:spAutoFit/>
          </a:bodyPr>
          <a:lstStyle/>
          <a:p>
            <a:pPr marL="523875" marR="330200" indent="-208915">
              <a:lnSpc>
                <a:spcPct val="100000"/>
              </a:lnSpc>
              <a:spcBef>
                <a:spcPts val="2325"/>
              </a:spcBef>
            </a:pPr>
            <a:r>
              <a:rPr sz="2200" spc="-240" dirty="0">
                <a:solidFill>
                  <a:srgbClr val="FFFFFF"/>
                </a:solidFill>
                <a:latin typeface="Century"/>
                <a:cs typeface="Century"/>
              </a:rPr>
              <a:t>Уникальные </a:t>
            </a: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программы  </a:t>
            </a:r>
            <a:r>
              <a:rPr sz="2200" spc="-114" dirty="0">
                <a:solidFill>
                  <a:srgbClr val="FFFFFF"/>
                </a:solidFill>
                <a:latin typeface="Century"/>
                <a:cs typeface="Century"/>
              </a:rPr>
              <a:t>площадок/регионов</a:t>
            </a:r>
            <a:endParaRPr sz="2200">
              <a:latin typeface="Century"/>
              <a:cs typeface="Centur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32292" y="2581655"/>
            <a:ext cx="3450590" cy="1268095"/>
          </a:xfrm>
          <a:prstGeom prst="rect">
            <a:avLst/>
          </a:prstGeom>
          <a:solidFill>
            <a:srgbClr val="00A1FF"/>
          </a:solidFill>
        </p:spPr>
        <p:txBody>
          <a:bodyPr vert="horz" wrap="square" lIns="0" tIns="295275" rIns="0" bIns="0" rtlCol="0">
            <a:spAutoFit/>
          </a:bodyPr>
          <a:lstStyle/>
          <a:p>
            <a:pPr marL="528320" marR="362585" indent="-147955">
              <a:lnSpc>
                <a:spcPct val="100000"/>
              </a:lnSpc>
              <a:spcBef>
                <a:spcPts val="2325"/>
              </a:spcBef>
            </a:pPr>
            <a:r>
              <a:rPr sz="2200" spc="-204" dirty="0">
                <a:solidFill>
                  <a:srgbClr val="FFFFFF"/>
                </a:solidFill>
                <a:latin typeface="Century"/>
                <a:cs typeface="Century"/>
              </a:rPr>
              <a:t>Программы </a:t>
            </a:r>
            <a:r>
              <a:rPr sz="2200" spc="-155" dirty="0">
                <a:solidFill>
                  <a:srgbClr val="FFFFFF"/>
                </a:solidFill>
                <a:latin typeface="Century"/>
                <a:cs typeface="Century"/>
              </a:rPr>
              <a:t>партнеров,  </a:t>
            </a:r>
            <a:r>
              <a:rPr sz="2200" spc="-140" dirty="0">
                <a:solidFill>
                  <a:srgbClr val="FFFFFF"/>
                </a:solidFill>
                <a:latin typeface="Century"/>
                <a:cs typeface="Century"/>
              </a:rPr>
              <a:t>согласованные</a:t>
            </a:r>
            <a:r>
              <a:rPr sz="2200" spc="-4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254" dirty="0">
                <a:solidFill>
                  <a:srgbClr val="FFFFFF"/>
                </a:solidFill>
                <a:latin typeface="Verdana"/>
                <a:cs typeface="Verdana"/>
              </a:rPr>
              <a:t>WSR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92494" y="3850259"/>
            <a:ext cx="76200" cy="1317625"/>
          </a:xfrm>
          <a:custGeom>
            <a:avLst/>
            <a:gdLst/>
            <a:ahLst/>
            <a:cxnLst/>
            <a:rect l="l" t="t" r="r" b="b"/>
            <a:pathLst>
              <a:path w="76200" h="1317625">
                <a:moveTo>
                  <a:pt x="25359" y="1241594"/>
                </a:moveTo>
                <a:lnTo>
                  <a:pt x="0" y="1241932"/>
                </a:lnTo>
                <a:lnTo>
                  <a:pt x="38988" y="1317625"/>
                </a:lnTo>
                <a:lnTo>
                  <a:pt x="69669" y="1254378"/>
                </a:lnTo>
                <a:lnTo>
                  <a:pt x="25526" y="1254378"/>
                </a:lnTo>
                <a:lnTo>
                  <a:pt x="25359" y="1241594"/>
                </a:lnTo>
                <a:close/>
              </a:path>
              <a:path w="76200" h="1317625">
                <a:moveTo>
                  <a:pt x="50760" y="1241256"/>
                </a:moveTo>
                <a:lnTo>
                  <a:pt x="25359" y="1241594"/>
                </a:lnTo>
                <a:lnTo>
                  <a:pt x="25526" y="1254378"/>
                </a:lnTo>
                <a:lnTo>
                  <a:pt x="50926" y="1253998"/>
                </a:lnTo>
                <a:lnTo>
                  <a:pt x="50760" y="1241256"/>
                </a:lnTo>
                <a:close/>
              </a:path>
              <a:path w="76200" h="1317625">
                <a:moveTo>
                  <a:pt x="76200" y="1240916"/>
                </a:moveTo>
                <a:lnTo>
                  <a:pt x="50760" y="1241256"/>
                </a:lnTo>
                <a:lnTo>
                  <a:pt x="50926" y="1253998"/>
                </a:lnTo>
                <a:lnTo>
                  <a:pt x="25526" y="1254378"/>
                </a:lnTo>
                <a:lnTo>
                  <a:pt x="69669" y="1254378"/>
                </a:lnTo>
                <a:lnTo>
                  <a:pt x="76200" y="1240916"/>
                </a:lnTo>
                <a:close/>
              </a:path>
              <a:path w="76200" h="1317625">
                <a:moveTo>
                  <a:pt x="34544" y="0"/>
                </a:moveTo>
                <a:lnTo>
                  <a:pt x="9143" y="253"/>
                </a:lnTo>
                <a:lnTo>
                  <a:pt x="25359" y="1241594"/>
                </a:lnTo>
                <a:lnTo>
                  <a:pt x="50760" y="1241256"/>
                </a:lnTo>
                <a:lnTo>
                  <a:pt x="34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174492" y="5166359"/>
            <a:ext cx="6711950" cy="3276600"/>
          </a:xfrm>
          <a:prstGeom prst="rect">
            <a:avLst/>
          </a:prstGeom>
          <a:solidFill>
            <a:srgbClr val="00A1FF"/>
          </a:solidFill>
        </p:spPr>
        <p:txBody>
          <a:bodyPr vert="horz" wrap="square" lIns="0" tIns="276860" rIns="0" bIns="0" rtlCol="0">
            <a:spAutoFit/>
          </a:bodyPr>
          <a:lstStyle/>
          <a:p>
            <a:pPr marL="821055" marR="1337310" indent="-457200">
              <a:lnSpc>
                <a:spcPct val="100000"/>
              </a:lnSpc>
              <a:spcBef>
                <a:spcPts val="2180"/>
              </a:spcBef>
              <a:buFont typeface="Verdana"/>
              <a:buAutoNum type="arabicPeriod"/>
              <a:tabLst>
                <a:tab pos="821055" algn="l"/>
                <a:tab pos="821690" algn="l"/>
              </a:tabLst>
            </a:pPr>
            <a:r>
              <a:rPr sz="2200" spc="-175" dirty="0">
                <a:solidFill>
                  <a:srgbClr val="FFFFFF"/>
                </a:solidFill>
                <a:latin typeface="Century"/>
                <a:cs typeface="Century"/>
              </a:rPr>
              <a:t>Региональный </a:t>
            </a:r>
            <a:r>
              <a:rPr sz="2200" spc="-125" dirty="0">
                <a:solidFill>
                  <a:srgbClr val="FFFFFF"/>
                </a:solidFill>
                <a:latin typeface="Century"/>
                <a:cs typeface="Century"/>
              </a:rPr>
              <a:t>оператор </a:t>
            </a:r>
            <a:r>
              <a:rPr sz="2200" spc="-204" dirty="0">
                <a:solidFill>
                  <a:srgbClr val="FFFFFF"/>
                </a:solidFill>
                <a:latin typeface="Century"/>
                <a:cs typeface="Century"/>
              </a:rPr>
              <a:t>аккумулирует  </a:t>
            </a:r>
            <a:r>
              <a:rPr sz="2200" spc="-195" dirty="0">
                <a:solidFill>
                  <a:srgbClr val="FFFFFF"/>
                </a:solidFill>
                <a:latin typeface="Century"/>
                <a:cs typeface="Century"/>
              </a:rPr>
              <a:t>программы </a:t>
            </a:r>
            <a:r>
              <a:rPr sz="2200" spc="-220" dirty="0">
                <a:solidFill>
                  <a:srgbClr val="FFFFFF"/>
                </a:solidFill>
                <a:latin typeface="Century"/>
                <a:cs typeface="Century"/>
              </a:rPr>
              <a:t>на</a:t>
            </a:r>
            <a:r>
              <a:rPr sz="2200" spc="-31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45" dirty="0">
                <a:solidFill>
                  <a:srgbClr val="FFFFFF"/>
                </a:solidFill>
                <a:latin typeface="Century"/>
                <a:cs typeface="Century"/>
              </a:rPr>
              <a:t>утверждение</a:t>
            </a:r>
            <a:endParaRPr sz="2200">
              <a:latin typeface="Century"/>
              <a:cs typeface="Century"/>
            </a:endParaRPr>
          </a:p>
          <a:p>
            <a:pPr marL="821055" marR="661035" indent="-457200">
              <a:lnSpc>
                <a:spcPct val="100000"/>
              </a:lnSpc>
              <a:buFont typeface="Verdana"/>
              <a:buAutoNum type="arabicPeriod"/>
              <a:tabLst>
                <a:tab pos="821055" algn="l"/>
                <a:tab pos="821690" algn="l"/>
              </a:tabLst>
            </a:pPr>
            <a:r>
              <a:rPr sz="2200" spc="-204" dirty="0">
                <a:solidFill>
                  <a:srgbClr val="FFFFFF"/>
                </a:solidFill>
                <a:latin typeface="Century"/>
                <a:cs typeface="Century"/>
              </a:rPr>
              <a:t>Программы </a:t>
            </a:r>
            <a:r>
              <a:rPr sz="2200" spc="-125" dirty="0">
                <a:solidFill>
                  <a:srgbClr val="FFFFFF"/>
                </a:solidFill>
                <a:latin typeface="Century"/>
                <a:cs typeface="Century"/>
              </a:rPr>
              <a:t>передаются </a:t>
            </a:r>
            <a:r>
              <a:rPr sz="2200" spc="-155" dirty="0">
                <a:solidFill>
                  <a:srgbClr val="FFFFFF"/>
                </a:solidFill>
                <a:latin typeface="Century"/>
                <a:cs typeface="Century"/>
              </a:rPr>
              <a:t>в </a:t>
            </a:r>
            <a:r>
              <a:rPr sz="2200" spc="-175" dirty="0">
                <a:solidFill>
                  <a:srgbClr val="FFFFFF"/>
                </a:solidFill>
                <a:latin typeface="Century"/>
                <a:cs typeface="Century"/>
              </a:rPr>
              <a:t>Союз </a:t>
            </a:r>
            <a:r>
              <a:rPr sz="2200" spc="15" dirty="0">
                <a:solidFill>
                  <a:srgbClr val="FFFFFF"/>
                </a:solidFill>
                <a:latin typeface="Century"/>
                <a:cs typeface="Century"/>
              </a:rPr>
              <a:t>до </a:t>
            </a:r>
            <a:r>
              <a:rPr sz="2200" spc="5" dirty="0">
                <a:solidFill>
                  <a:srgbClr val="FFFFFF"/>
                </a:solidFill>
                <a:latin typeface="Century"/>
                <a:cs typeface="Century"/>
              </a:rPr>
              <a:t>30 </a:t>
            </a:r>
            <a:r>
              <a:rPr sz="2200" spc="-160" dirty="0">
                <a:solidFill>
                  <a:srgbClr val="FFFFFF"/>
                </a:solidFill>
                <a:latin typeface="Century"/>
                <a:cs typeface="Century"/>
              </a:rPr>
              <a:t>числа 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каждого</a:t>
            </a:r>
            <a:r>
              <a:rPr sz="2200" spc="-2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75" dirty="0">
                <a:solidFill>
                  <a:srgbClr val="FFFFFF"/>
                </a:solidFill>
                <a:latin typeface="Century"/>
                <a:cs typeface="Century"/>
              </a:rPr>
              <a:t>месяца</a:t>
            </a:r>
            <a:endParaRPr sz="2200">
              <a:latin typeface="Century"/>
              <a:cs typeface="Century"/>
            </a:endParaRPr>
          </a:p>
          <a:p>
            <a:pPr marL="821055" marR="536575" indent="-457200">
              <a:lnSpc>
                <a:spcPct val="100000"/>
              </a:lnSpc>
              <a:buFont typeface="Verdana"/>
              <a:buAutoNum type="arabicPeriod"/>
              <a:tabLst>
                <a:tab pos="821055" algn="l"/>
                <a:tab pos="821690" algn="l"/>
              </a:tabLst>
            </a:pPr>
            <a:r>
              <a:rPr sz="2200" spc="-204" dirty="0">
                <a:solidFill>
                  <a:srgbClr val="FFFFFF"/>
                </a:solidFill>
                <a:latin typeface="Century"/>
                <a:cs typeface="Century"/>
              </a:rPr>
              <a:t>Программы </a:t>
            </a:r>
            <a:r>
              <a:rPr sz="2200" spc="-160" dirty="0">
                <a:solidFill>
                  <a:srgbClr val="FFFFFF"/>
                </a:solidFill>
                <a:latin typeface="Century"/>
                <a:cs typeface="Century"/>
              </a:rPr>
              <a:t>рассматриваются </a:t>
            </a:r>
            <a:r>
              <a:rPr sz="2200" spc="-204" dirty="0">
                <a:solidFill>
                  <a:srgbClr val="FFFFFF"/>
                </a:solidFill>
                <a:latin typeface="Century"/>
                <a:cs typeface="Century"/>
              </a:rPr>
              <a:t>и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согласуются  </a:t>
            </a:r>
            <a:r>
              <a:rPr sz="2200" spc="15" dirty="0">
                <a:solidFill>
                  <a:srgbClr val="FFFFFF"/>
                </a:solidFill>
                <a:latin typeface="Century"/>
                <a:cs typeface="Century"/>
              </a:rPr>
              <a:t>до </a:t>
            </a:r>
            <a:r>
              <a:rPr sz="2200" dirty="0">
                <a:solidFill>
                  <a:srgbClr val="FFFFFF"/>
                </a:solidFill>
                <a:latin typeface="Century"/>
                <a:cs typeface="Century"/>
              </a:rPr>
              <a:t>15 </a:t>
            </a:r>
            <a:r>
              <a:rPr sz="2200" spc="-160" dirty="0">
                <a:solidFill>
                  <a:srgbClr val="FFFFFF"/>
                </a:solidFill>
                <a:latin typeface="Century"/>
                <a:cs typeface="Century"/>
              </a:rPr>
              <a:t>числа </a:t>
            </a:r>
            <a:r>
              <a:rPr sz="2200" spc="-170" dirty="0">
                <a:solidFill>
                  <a:srgbClr val="FFFFFF"/>
                </a:solidFill>
                <a:latin typeface="Century"/>
                <a:cs typeface="Century"/>
              </a:rPr>
              <a:t>месяца, </a:t>
            </a:r>
            <a:r>
              <a:rPr sz="2200" spc="-90" dirty="0">
                <a:solidFill>
                  <a:srgbClr val="FFFFFF"/>
                </a:solidFill>
                <a:latin typeface="Century"/>
                <a:cs typeface="Century"/>
              </a:rPr>
              <a:t>следующего </a:t>
            </a:r>
            <a:r>
              <a:rPr sz="2200" spc="-175" dirty="0">
                <a:solidFill>
                  <a:srgbClr val="FFFFFF"/>
                </a:solidFill>
                <a:latin typeface="Century"/>
                <a:cs typeface="Century"/>
              </a:rPr>
              <a:t>за </a:t>
            </a:r>
            <a:r>
              <a:rPr sz="2200" spc="-180" dirty="0">
                <a:solidFill>
                  <a:srgbClr val="FFFFFF"/>
                </a:solidFill>
                <a:latin typeface="Century"/>
                <a:cs typeface="Century"/>
              </a:rPr>
              <a:t>месяцем 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подачи</a:t>
            </a:r>
            <a:endParaRPr sz="2200">
              <a:latin typeface="Century"/>
              <a:cs typeface="Century"/>
            </a:endParaRPr>
          </a:p>
          <a:p>
            <a:pPr marL="821055" indent="-457834">
              <a:lnSpc>
                <a:spcPct val="100000"/>
              </a:lnSpc>
              <a:spcBef>
                <a:spcPts val="5"/>
              </a:spcBef>
              <a:buFont typeface="Verdana"/>
              <a:buAutoNum type="arabicPeriod"/>
              <a:tabLst>
                <a:tab pos="821055" algn="l"/>
                <a:tab pos="821690" algn="l"/>
              </a:tabLst>
            </a:pPr>
            <a:r>
              <a:rPr sz="2200" spc="-225" dirty="0">
                <a:solidFill>
                  <a:srgbClr val="FFFFFF"/>
                </a:solidFill>
                <a:latin typeface="Century"/>
                <a:cs typeface="Century"/>
              </a:rPr>
              <a:t>Крайний </a:t>
            </a:r>
            <a:r>
              <a:rPr sz="2200" spc="-135" dirty="0">
                <a:solidFill>
                  <a:srgbClr val="FFFFFF"/>
                </a:solidFill>
                <a:latin typeface="Century"/>
                <a:cs typeface="Century"/>
              </a:rPr>
              <a:t>срок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– </a:t>
            </a:r>
            <a:r>
              <a:rPr sz="2200" spc="5" dirty="0">
                <a:solidFill>
                  <a:srgbClr val="FFFFFF"/>
                </a:solidFill>
                <a:latin typeface="Century"/>
                <a:cs typeface="Century"/>
              </a:rPr>
              <a:t>30 </a:t>
            </a:r>
            <a:r>
              <a:rPr sz="2200" spc="-170" dirty="0">
                <a:solidFill>
                  <a:srgbClr val="FFFFFF"/>
                </a:solidFill>
                <a:latin typeface="Century"/>
                <a:cs typeface="Century"/>
              </a:rPr>
              <a:t>сентября </a:t>
            </a:r>
            <a:r>
              <a:rPr sz="2200" dirty="0">
                <a:solidFill>
                  <a:srgbClr val="FFFFFF"/>
                </a:solidFill>
                <a:latin typeface="Century"/>
                <a:cs typeface="Century"/>
              </a:rPr>
              <a:t>2020</a:t>
            </a:r>
            <a:r>
              <a:rPr sz="2200" spc="-31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200" spc="-130" dirty="0">
                <a:solidFill>
                  <a:srgbClr val="FFFFFF"/>
                </a:solidFill>
                <a:latin typeface="Century"/>
                <a:cs typeface="Century"/>
              </a:rPr>
              <a:t>г.</a:t>
            </a:r>
            <a:endParaRPr sz="2200">
              <a:latin typeface="Century"/>
              <a:cs typeface="Century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27</a:t>
            </a:fld>
            <a:endParaRPr spc="-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6878" y="761745"/>
            <a:ext cx="4843272" cy="6385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939108" y="2789229"/>
            <a:ext cx="861694" cy="934719"/>
          </a:xfrm>
          <a:custGeom>
            <a:avLst/>
            <a:gdLst/>
            <a:ahLst/>
            <a:cxnLst/>
            <a:rect l="l" t="t" r="r" b="b"/>
            <a:pathLst>
              <a:path w="861695" h="934720">
                <a:moveTo>
                  <a:pt x="445959" y="97789"/>
                </a:moveTo>
                <a:lnTo>
                  <a:pt x="400619" y="99059"/>
                </a:lnTo>
                <a:lnTo>
                  <a:pt x="356121" y="104139"/>
                </a:lnTo>
                <a:lnTo>
                  <a:pt x="312783" y="114299"/>
                </a:lnTo>
                <a:lnTo>
                  <a:pt x="270925" y="128269"/>
                </a:lnTo>
                <a:lnTo>
                  <a:pt x="230867" y="147319"/>
                </a:lnTo>
                <a:lnTo>
                  <a:pt x="192930" y="168909"/>
                </a:lnTo>
                <a:lnTo>
                  <a:pt x="157432" y="195579"/>
                </a:lnTo>
                <a:lnTo>
                  <a:pt x="124693" y="224789"/>
                </a:lnTo>
                <a:lnTo>
                  <a:pt x="95034" y="257809"/>
                </a:lnTo>
                <a:lnTo>
                  <a:pt x="68773" y="294639"/>
                </a:lnTo>
                <a:lnTo>
                  <a:pt x="46232" y="334009"/>
                </a:lnTo>
                <a:lnTo>
                  <a:pt x="27729" y="375919"/>
                </a:lnTo>
                <a:lnTo>
                  <a:pt x="13584" y="421639"/>
                </a:lnTo>
                <a:lnTo>
                  <a:pt x="3600" y="472439"/>
                </a:lnTo>
                <a:lnTo>
                  <a:pt x="0" y="525779"/>
                </a:lnTo>
                <a:lnTo>
                  <a:pt x="2787" y="577849"/>
                </a:lnTo>
                <a:lnTo>
                  <a:pt x="11969" y="629919"/>
                </a:lnTo>
                <a:lnTo>
                  <a:pt x="60039" y="647699"/>
                </a:lnTo>
                <a:lnTo>
                  <a:pt x="74907" y="693419"/>
                </a:lnTo>
                <a:lnTo>
                  <a:pt x="94873" y="736599"/>
                </a:lnTo>
                <a:lnTo>
                  <a:pt x="119499" y="775969"/>
                </a:lnTo>
                <a:lnTo>
                  <a:pt x="148349" y="811529"/>
                </a:lnTo>
                <a:lnTo>
                  <a:pt x="180987" y="842009"/>
                </a:lnTo>
                <a:lnTo>
                  <a:pt x="216975" y="869949"/>
                </a:lnTo>
                <a:lnTo>
                  <a:pt x="255878" y="892809"/>
                </a:lnTo>
                <a:lnTo>
                  <a:pt x="297257" y="911859"/>
                </a:lnTo>
                <a:lnTo>
                  <a:pt x="340678" y="924559"/>
                </a:lnTo>
                <a:lnTo>
                  <a:pt x="385703" y="932180"/>
                </a:lnTo>
                <a:lnTo>
                  <a:pt x="431896" y="934720"/>
                </a:lnTo>
                <a:lnTo>
                  <a:pt x="478820" y="932180"/>
                </a:lnTo>
                <a:lnTo>
                  <a:pt x="526038" y="923290"/>
                </a:lnTo>
                <a:lnTo>
                  <a:pt x="570564" y="909320"/>
                </a:lnTo>
                <a:lnTo>
                  <a:pt x="612461" y="889000"/>
                </a:lnTo>
                <a:lnTo>
                  <a:pt x="614510" y="887730"/>
                </a:lnTo>
                <a:lnTo>
                  <a:pt x="430657" y="887730"/>
                </a:lnTo>
                <a:lnTo>
                  <a:pt x="383363" y="883920"/>
                </a:lnTo>
                <a:lnTo>
                  <a:pt x="337918" y="875029"/>
                </a:lnTo>
                <a:lnTo>
                  <a:pt x="294831" y="858519"/>
                </a:lnTo>
                <a:lnTo>
                  <a:pt x="254614" y="838199"/>
                </a:lnTo>
                <a:lnTo>
                  <a:pt x="217777" y="811529"/>
                </a:lnTo>
                <a:lnTo>
                  <a:pt x="184830" y="779779"/>
                </a:lnTo>
                <a:lnTo>
                  <a:pt x="156286" y="744219"/>
                </a:lnTo>
                <a:lnTo>
                  <a:pt x="132653" y="704849"/>
                </a:lnTo>
                <a:lnTo>
                  <a:pt x="114443" y="662939"/>
                </a:lnTo>
                <a:lnTo>
                  <a:pt x="102167" y="617219"/>
                </a:lnTo>
                <a:lnTo>
                  <a:pt x="110923" y="599439"/>
                </a:lnTo>
                <a:lnTo>
                  <a:pt x="54616" y="599439"/>
                </a:lnTo>
                <a:lnTo>
                  <a:pt x="48582" y="552449"/>
                </a:lnTo>
                <a:lnTo>
                  <a:pt x="48511" y="505459"/>
                </a:lnTo>
                <a:lnTo>
                  <a:pt x="54117" y="458469"/>
                </a:lnTo>
                <a:lnTo>
                  <a:pt x="65114" y="414019"/>
                </a:lnTo>
                <a:lnTo>
                  <a:pt x="81216" y="372109"/>
                </a:lnTo>
                <a:lnTo>
                  <a:pt x="102137" y="331469"/>
                </a:lnTo>
                <a:lnTo>
                  <a:pt x="127593" y="294639"/>
                </a:lnTo>
                <a:lnTo>
                  <a:pt x="157296" y="260349"/>
                </a:lnTo>
                <a:lnTo>
                  <a:pt x="190963" y="229869"/>
                </a:lnTo>
                <a:lnTo>
                  <a:pt x="228306" y="203199"/>
                </a:lnTo>
                <a:lnTo>
                  <a:pt x="269040" y="180339"/>
                </a:lnTo>
                <a:lnTo>
                  <a:pt x="312880" y="163829"/>
                </a:lnTo>
                <a:lnTo>
                  <a:pt x="359540" y="152399"/>
                </a:lnTo>
                <a:lnTo>
                  <a:pt x="430657" y="144779"/>
                </a:lnTo>
                <a:lnTo>
                  <a:pt x="652840" y="144780"/>
                </a:lnTo>
                <a:lnTo>
                  <a:pt x="665600" y="132080"/>
                </a:lnTo>
                <a:lnTo>
                  <a:pt x="599128" y="132080"/>
                </a:lnTo>
                <a:lnTo>
                  <a:pt x="597872" y="130810"/>
                </a:lnTo>
                <a:lnTo>
                  <a:pt x="596736" y="130810"/>
                </a:lnTo>
                <a:lnTo>
                  <a:pt x="595380" y="129540"/>
                </a:lnTo>
                <a:lnTo>
                  <a:pt x="588960" y="111760"/>
                </a:lnTo>
                <a:lnTo>
                  <a:pt x="537880" y="111760"/>
                </a:lnTo>
                <a:lnTo>
                  <a:pt x="491819" y="101599"/>
                </a:lnTo>
                <a:lnTo>
                  <a:pt x="445959" y="97789"/>
                </a:lnTo>
                <a:close/>
              </a:path>
              <a:path w="861695" h="934720">
                <a:moveTo>
                  <a:pt x="701899" y="363220"/>
                </a:moveTo>
                <a:lnTo>
                  <a:pt x="637109" y="363220"/>
                </a:lnTo>
                <a:lnTo>
                  <a:pt x="661888" y="388620"/>
                </a:lnTo>
                <a:lnTo>
                  <a:pt x="684224" y="417830"/>
                </a:lnTo>
                <a:lnTo>
                  <a:pt x="721066" y="478790"/>
                </a:lnTo>
                <a:lnTo>
                  <a:pt x="744034" y="543560"/>
                </a:lnTo>
                <a:lnTo>
                  <a:pt x="760303" y="609600"/>
                </a:lnTo>
                <a:lnTo>
                  <a:pt x="748798" y="656590"/>
                </a:lnTo>
                <a:lnTo>
                  <a:pt x="731109" y="701040"/>
                </a:lnTo>
                <a:lnTo>
                  <a:pt x="707767" y="740410"/>
                </a:lnTo>
                <a:lnTo>
                  <a:pt x="679302" y="777240"/>
                </a:lnTo>
                <a:lnTo>
                  <a:pt x="646246" y="808990"/>
                </a:lnTo>
                <a:lnTo>
                  <a:pt x="609128" y="835660"/>
                </a:lnTo>
                <a:lnTo>
                  <a:pt x="568479" y="858520"/>
                </a:lnTo>
                <a:lnTo>
                  <a:pt x="524831" y="873760"/>
                </a:lnTo>
                <a:lnTo>
                  <a:pt x="478713" y="883920"/>
                </a:lnTo>
                <a:lnTo>
                  <a:pt x="430657" y="887730"/>
                </a:lnTo>
                <a:lnTo>
                  <a:pt x="614510" y="887730"/>
                </a:lnTo>
                <a:lnTo>
                  <a:pt x="651379" y="864870"/>
                </a:lnTo>
                <a:lnTo>
                  <a:pt x="686965" y="836930"/>
                </a:lnTo>
                <a:lnTo>
                  <a:pt x="718869" y="803910"/>
                </a:lnTo>
                <a:lnTo>
                  <a:pt x="746738" y="768350"/>
                </a:lnTo>
                <a:lnTo>
                  <a:pt x="770223" y="728980"/>
                </a:lnTo>
                <a:lnTo>
                  <a:pt x="788971" y="685800"/>
                </a:lnTo>
                <a:lnTo>
                  <a:pt x="802630" y="641350"/>
                </a:lnTo>
                <a:lnTo>
                  <a:pt x="843562" y="641350"/>
                </a:lnTo>
                <a:lnTo>
                  <a:pt x="847749" y="636270"/>
                </a:lnTo>
                <a:lnTo>
                  <a:pt x="849304" y="629920"/>
                </a:lnTo>
                <a:lnTo>
                  <a:pt x="858119" y="580390"/>
                </a:lnTo>
                <a:lnTo>
                  <a:pt x="858203" y="579120"/>
                </a:lnTo>
                <a:lnTo>
                  <a:pt x="809429" y="579120"/>
                </a:lnTo>
                <a:lnTo>
                  <a:pt x="809429" y="577850"/>
                </a:lnTo>
                <a:lnTo>
                  <a:pt x="807515" y="574040"/>
                </a:lnTo>
                <a:lnTo>
                  <a:pt x="804365" y="570230"/>
                </a:lnTo>
                <a:lnTo>
                  <a:pt x="800358" y="567690"/>
                </a:lnTo>
                <a:lnTo>
                  <a:pt x="793192" y="541020"/>
                </a:lnTo>
                <a:lnTo>
                  <a:pt x="775632" y="486410"/>
                </a:lnTo>
                <a:lnTo>
                  <a:pt x="742489" y="419100"/>
                </a:lnTo>
                <a:lnTo>
                  <a:pt x="715915" y="379730"/>
                </a:lnTo>
                <a:lnTo>
                  <a:pt x="701899" y="363220"/>
                </a:lnTo>
                <a:close/>
              </a:path>
              <a:path w="861695" h="934720">
                <a:moveTo>
                  <a:pt x="843562" y="641350"/>
                </a:moveTo>
                <a:lnTo>
                  <a:pt x="802630" y="641350"/>
                </a:lnTo>
                <a:lnTo>
                  <a:pt x="821033" y="647700"/>
                </a:lnTo>
                <a:lnTo>
                  <a:pt x="830144" y="647700"/>
                </a:lnTo>
                <a:lnTo>
                  <a:pt x="834172" y="646430"/>
                </a:lnTo>
                <a:lnTo>
                  <a:pt x="843562" y="641350"/>
                </a:lnTo>
                <a:close/>
              </a:path>
              <a:path w="861695" h="934720">
                <a:moveTo>
                  <a:pt x="336268" y="347979"/>
                </a:moveTo>
                <a:lnTo>
                  <a:pt x="330017" y="350519"/>
                </a:lnTo>
                <a:lnTo>
                  <a:pt x="324417" y="353059"/>
                </a:lnTo>
                <a:lnTo>
                  <a:pt x="319804" y="358139"/>
                </a:lnTo>
                <a:lnTo>
                  <a:pt x="293578" y="389889"/>
                </a:lnTo>
                <a:lnTo>
                  <a:pt x="264936" y="419099"/>
                </a:lnTo>
                <a:lnTo>
                  <a:pt x="234022" y="445769"/>
                </a:lnTo>
                <a:lnTo>
                  <a:pt x="200977" y="469899"/>
                </a:lnTo>
                <a:lnTo>
                  <a:pt x="159798" y="491489"/>
                </a:lnTo>
                <a:lnTo>
                  <a:pt x="115764" y="504189"/>
                </a:lnTo>
                <a:lnTo>
                  <a:pt x="108148" y="505459"/>
                </a:lnTo>
                <a:lnTo>
                  <a:pt x="101608" y="510539"/>
                </a:lnTo>
                <a:lnTo>
                  <a:pt x="98159" y="516889"/>
                </a:lnTo>
                <a:lnTo>
                  <a:pt x="57008" y="599439"/>
                </a:lnTo>
                <a:lnTo>
                  <a:pt x="110923" y="599439"/>
                </a:lnTo>
                <a:lnTo>
                  <a:pt x="135941" y="548639"/>
                </a:lnTo>
                <a:lnTo>
                  <a:pt x="159305" y="542289"/>
                </a:lnTo>
                <a:lnTo>
                  <a:pt x="204203" y="523239"/>
                </a:lnTo>
                <a:lnTo>
                  <a:pt x="243550" y="500379"/>
                </a:lnTo>
                <a:lnTo>
                  <a:pt x="260862" y="486409"/>
                </a:lnTo>
                <a:lnTo>
                  <a:pt x="277459" y="473709"/>
                </a:lnTo>
                <a:lnTo>
                  <a:pt x="293307" y="458469"/>
                </a:lnTo>
                <a:lnTo>
                  <a:pt x="343725" y="458469"/>
                </a:lnTo>
                <a:lnTo>
                  <a:pt x="345273" y="453389"/>
                </a:lnTo>
                <a:lnTo>
                  <a:pt x="352026" y="427989"/>
                </a:lnTo>
                <a:lnTo>
                  <a:pt x="357780" y="402589"/>
                </a:lnTo>
                <a:lnTo>
                  <a:pt x="362530" y="375919"/>
                </a:lnTo>
                <a:lnTo>
                  <a:pt x="362194" y="367029"/>
                </a:lnTo>
                <a:lnTo>
                  <a:pt x="358378" y="358139"/>
                </a:lnTo>
                <a:lnTo>
                  <a:pt x="351714" y="351789"/>
                </a:lnTo>
                <a:lnTo>
                  <a:pt x="342832" y="349249"/>
                </a:lnTo>
                <a:lnTo>
                  <a:pt x="336268" y="347979"/>
                </a:lnTo>
                <a:close/>
              </a:path>
              <a:path w="861695" h="934720">
                <a:moveTo>
                  <a:pt x="652840" y="144780"/>
                </a:moveTo>
                <a:lnTo>
                  <a:pt x="430657" y="144779"/>
                </a:lnTo>
                <a:lnTo>
                  <a:pt x="478433" y="147319"/>
                </a:lnTo>
                <a:lnTo>
                  <a:pt x="524469" y="156210"/>
                </a:lnTo>
                <a:lnTo>
                  <a:pt x="568407" y="170180"/>
                </a:lnTo>
                <a:lnTo>
                  <a:pt x="609888" y="189230"/>
                </a:lnTo>
                <a:lnTo>
                  <a:pt x="648553" y="212090"/>
                </a:lnTo>
                <a:lnTo>
                  <a:pt x="684043" y="240030"/>
                </a:lnTo>
                <a:lnTo>
                  <a:pt x="716000" y="271780"/>
                </a:lnTo>
                <a:lnTo>
                  <a:pt x="744065" y="307340"/>
                </a:lnTo>
                <a:lnTo>
                  <a:pt x="767880" y="345440"/>
                </a:lnTo>
                <a:lnTo>
                  <a:pt x="787085" y="386080"/>
                </a:lnTo>
                <a:lnTo>
                  <a:pt x="801322" y="430530"/>
                </a:lnTo>
                <a:lnTo>
                  <a:pt x="810232" y="476250"/>
                </a:lnTo>
                <a:lnTo>
                  <a:pt x="813372" y="523240"/>
                </a:lnTo>
                <a:lnTo>
                  <a:pt x="813337" y="533400"/>
                </a:lnTo>
                <a:lnTo>
                  <a:pt x="813225" y="538480"/>
                </a:lnTo>
                <a:lnTo>
                  <a:pt x="812624" y="551180"/>
                </a:lnTo>
                <a:lnTo>
                  <a:pt x="811477" y="565150"/>
                </a:lnTo>
                <a:lnTo>
                  <a:pt x="809848" y="577850"/>
                </a:lnTo>
                <a:lnTo>
                  <a:pt x="809848" y="579120"/>
                </a:lnTo>
                <a:lnTo>
                  <a:pt x="858203" y="579120"/>
                </a:lnTo>
                <a:lnTo>
                  <a:pt x="861310" y="532130"/>
                </a:lnTo>
                <a:lnTo>
                  <a:pt x="859026" y="483870"/>
                </a:lnTo>
                <a:lnTo>
                  <a:pt x="851415" y="436880"/>
                </a:lnTo>
                <a:lnTo>
                  <a:pt x="838623" y="389890"/>
                </a:lnTo>
                <a:lnTo>
                  <a:pt x="820798" y="345440"/>
                </a:lnTo>
                <a:lnTo>
                  <a:pt x="798088" y="303530"/>
                </a:lnTo>
                <a:lnTo>
                  <a:pt x="770641" y="264160"/>
                </a:lnTo>
                <a:lnTo>
                  <a:pt x="738604" y="227330"/>
                </a:lnTo>
                <a:lnTo>
                  <a:pt x="702126" y="194310"/>
                </a:lnTo>
                <a:lnTo>
                  <a:pt x="777071" y="180340"/>
                </a:lnTo>
                <a:lnTo>
                  <a:pt x="785852" y="176530"/>
                </a:lnTo>
                <a:lnTo>
                  <a:pt x="792328" y="170180"/>
                </a:lnTo>
                <a:lnTo>
                  <a:pt x="795895" y="161290"/>
                </a:lnTo>
                <a:lnTo>
                  <a:pt x="795935" y="154940"/>
                </a:lnTo>
                <a:lnTo>
                  <a:pt x="646101" y="154940"/>
                </a:lnTo>
                <a:lnTo>
                  <a:pt x="643908" y="153670"/>
                </a:lnTo>
                <a:lnTo>
                  <a:pt x="652840" y="144780"/>
                </a:lnTo>
                <a:close/>
              </a:path>
              <a:path w="861695" h="934720">
                <a:moveTo>
                  <a:pt x="343725" y="458469"/>
                </a:moveTo>
                <a:lnTo>
                  <a:pt x="293686" y="458469"/>
                </a:lnTo>
                <a:lnTo>
                  <a:pt x="292729" y="461009"/>
                </a:lnTo>
                <a:lnTo>
                  <a:pt x="290875" y="466089"/>
                </a:lnTo>
                <a:lnTo>
                  <a:pt x="282564" y="485139"/>
                </a:lnTo>
                <a:lnTo>
                  <a:pt x="271934" y="501649"/>
                </a:lnTo>
                <a:lnTo>
                  <a:pt x="259137" y="518159"/>
                </a:lnTo>
                <a:lnTo>
                  <a:pt x="237587" y="538479"/>
                </a:lnTo>
                <a:lnTo>
                  <a:pt x="234071" y="547369"/>
                </a:lnTo>
                <a:lnTo>
                  <a:pt x="256218" y="576579"/>
                </a:lnTo>
                <a:lnTo>
                  <a:pt x="263700" y="575309"/>
                </a:lnTo>
                <a:lnTo>
                  <a:pt x="282658" y="570229"/>
                </a:lnTo>
                <a:lnTo>
                  <a:pt x="325906" y="556259"/>
                </a:lnTo>
                <a:lnTo>
                  <a:pt x="384097" y="534669"/>
                </a:lnTo>
                <a:lnTo>
                  <a:pt x="447882" y="505460"/>
                </a:lnTo>
                <a:lnTo>
                  <a:pt x="325566" y="505459"/>
                </a:lnTo>
                <a:lnTo>
                  <a:pt x="328848" y="497839"/>
                </a:lnTo>
                <a:lnTo>
                  <a:pt x="331936" y="491489"/>
                </a:lnTo>
                <a:lnTo>
                  <a:pt x="334830" y="485139"/>
                </a:lnTo>
                <a:lnTo>
                  <a:pt x="337529" y="478789"/>
                </a:lnTo>
                <a:lnTo>
                  <a:pt x="343725" y="458469"/>
                </a:lnTo>
                <a:close/>
              </a:path>
              <a:path w="861695" h="934720">
                <a:moveTo>
                  <a:pt x="641097" y="304800"/>
                </a:moveTo>
                <a:lnTo>
                  <a:pt x="628397" y="304800"/>
                </a:lnTo>
                <a:lnTo>
                  <a:pt x="622495" y="308610"/>
                </a:lnTo>
                <a:lnTo>
                  <a:pt x="618308" y="312420"/>
                </a:lnTo>
                <a:lnTo>
                  <a:pt x="586385" y="345440"/>
                </a:lnTo>
                <a:lnTo>
                  <a:pt x="552751" y="375920"/>
                </a:lnTo>
                <a:lnTo>
                  <a:pt x="517484" y="405130"/>
                </a:lnTo>
                <a:lnTo>
                  <a:pt x="480660" y="431800"/>
                </a:lnTo>
                <a:lnTo>
                  <a:pt x="443710" y="453389"/>
                </a:lnTo>
                <a:lnTo>
                  <a:pt x="405516" y="472439"/>
                </a:lnTo>
                <a:lnTo>
                  <a:pt x="366184" y="490219"/>
                </a:lnTo>
                <a:lnTo>
                  <a:pt x="325825" y="505459"/>
                </a:lnTo>
                <a:lnTo>
                  <a:pt x="447882" y="505460"/>
                </a:lnTo>
                <a:lnTo>
                  <a:pt x="507914" y="471170"/>
                </a:lnTo>
                <a:lnTo>
                  <a:pt x="542044" y="445770"/>
                </a:lnTo>
                <a:lnTo>
                  <a:pt x="574987" y="420370"/>
                </a:lnTo>
                <a:lnTo>
                  <a:pt x="606692" y="392430"/>
                </a:lnTo>
                <a:lnTo>
                  <a:pt x="637109" y="363220"/>
                </a:lnTo>
                <a:lnTo>
                  <a:pt x="701899" y="363220"/>
                </a:lnTo>
                <a:lnTo>
                  <a:pt x="685726" y="344170"/>
                </a:lnTo>
                <a:lnTo>
                  <a:pt x="652122" y="311150"/>
                </a:lnTo>
                <a:lnTo>
                  <a:pt x="647357" y="306070"/>
                </a:lnTo>
                <a:lnTo>
                  <a:pt x="641097" y="304800"/>
                </a:lnTo>
                <a:close/>
              </a:path>
              <a:path w="861695" h="934720">
                <a:moveTo>
                  <a:pt x="777783" y="133350"/>
                </a:moveTo>
                <a:lnTo>
                  <a:pt x="768438" y="133350"/>
                </a:lnTo>
                <a:lnTo>
                  <a:pt x="646101" y="154940"/>
                </a:lnTo>
                <a:lnTo>
                  <a:pt x="795935" y="154940"/>
                </a:lnTo>
                <a:lnTo>
                  <a:pt x="795951" y="152400"/>
                </a:lnTo>
                <a:lnTo>
                  <a:pt x="792392" y="143510"/>
                </a:lnTo>
                <a:lnTo>
                  <a:pt x="786052" y="137160"/>
                </a:lnTo>
                <a:lnTo>
                  <a:pt x="777783" y="133350"/>
                </a:lnTo>
                <a:close/>
              </a:path>
              <a:path w="861695" h="934720">
                <a:moveTo>
                  <a:pt x="659723" y="80010"/>
                </a:moveTo>
                <a:lnTo>
                  <a:pt x="650735" y="81280"/>
                </a:lnTo>
                <a:lnTo>
                  <a:pt x="642871" y="86360"/>
                </a:lnTo>
                <a:lnTo>
                  <a:pt x="599128" y="132080"/>
                </a:lnTo>
                <a:lnTo>
                  <a:pt x="665600" y="132080"/>
                </a:lnTo>
                <a:lnTo>
                  <a:pt x="677084" y="120650"/>
                </a:lnTo>
                <a:lnTo>
                  <a:pt x="682260" y="111760"/>
                </a:lnTo>
                <a:lnTo>
                  <a:pt x="683918" y="102870"/>
                </a:lnTo>
                <a:lnTo>
                  <a:pt x="682069" y="93980"/>
                </a:lnTo>
                <a:lnTo>
                  <a:pt x="676725" y="86360"/>
                </a:lnTo>
                <a:lnTo>
                  <a:pt x="668750" y="81280"/>
                </a:lnTo>
                <a:lnTo>
                  <a:pt x="659723" y="80010"/>
                </a:lnTo>
                <a:close/>
              </a:path>
              <a:path w="861695" h="934720">
                <a:moveTo>
                  <a:pt x="534009" y="0"/>
                </a:moveTo>
                <a:lnTo>
                  <a:pt x="524562" y="0"/>
                </a:lnTo>
                <a:lnTo>
                  <a:pt x="516246" y="5079"/>
                </a:lnTo>
                <a:lnTo>
                  <a:pt x="510534" y="12699"/>
                </a:lnTo>
                <a:lnTo>
                  <a:pt x="507928" y="21589"/>
                </a:lnTo>
                <a:lnTo>
                  <a:pt x="508931" y="30479"/>
                </a:lnTo>
                <a:lnTo>
                  <a:pt x="509131" y="31749"/>
                </a:lnTo>
                <a:lnTo>
                  <a:pt x="509609" y="33019"/>
                </a:lnTo>
                <a:lnTo>
                  <a:pt x="537880" y="111760"/>
                </a:lnTo>
                <a:lnTo>
                  <a:pt x="588960" y="111760"/>
                </a:lnTo>
                <a:lnTo>
                  <a:pt x="554568" y="16510"/>
                </a:lnTo>
                <a:lnTo>
                  <a:pt x="549978" y="7620"/>
                </a:lnTo>
                <a:lnTo>
                  <a:pt x="542803" y="2540"/>
                </a:lnTo>
                <a:lnTo>
                  <a:pt x="5340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47716" y="3806606"/>
            <a:ext cx="1244600" cy="659765"/>
          </a:xfrm>
          <a:custGeom>
            <a:avLst/>
            <a:gdLst/>
            <a:ahLst/>
            <a:cxnLst/>
            <a:rect l="l" t="t" r="r" b="b"/>
            <a:pathLst>
              <a:path w="1244600" h="659764">
                <a:moveTo>
                  <a:pt x="500131" y="0"/>
                </a:moveTo>
                <a:lnTo>
                  <a:pt x="450752" y="10469"/>
                </a:lnTo>
                <a:lnTo>
                  <a:pt x="403780" y="23096"/>
                </a:lnTo>
                <a:lnTo>
                  <a:pt x="357589" y="38080"/>
                </a:lnTo>
                <a:lnTo>
                  <a:pt x="312265" y="55383"/>
                </a:lnTo>
                <a:lnTo>
                  <a:pt x="267895" y="74966"/>
                </a:lnTo>
                <a:lnTo>
                  <a:pt x="224564" y="96793"/>
                </a:lnTo>
                <a:lnTo>
                  <a:pt x="182361" y="120823"/>
                </a:lnTo>
                <a:lnTo>
                  <a:pt x="141371" y="147018"/>
                </a:lnTo>
                <a:lnTo>
                  <a:pt x="101681" y="175340"/>
                </a:lnTo>
                <a:lnTo>
                  <a:pt x="66316" y="208346"/>
                </a:lnTo>
                <a:lnTo>
                  <a:pt x="37943" y="246773"/>
                </a:lnTo>
                <a:lnTo>
                  <a:pt x="17087" y="289516"/>
                </a:lnTo>
                <a:lnTo>
                  <a:pt x="4257" y="335549"/>
                </a:lnTo>
                <a:lnTo>
                  <a:pt x="0" y="383726"/>
                </a:lnTo>
                <a:lnTo>
                  <a:pt x="0" y="659559"/>
                </a:lnTo>
                <a:lnTo>
                  <a:pt x="47850" y="659559"/>
                </a:lnTo>
                <a:lnTo>
                  <a:pt x="47849" y="383726"/>
                </a:lnTo>
                <a:lnTo>
                  <a:pt x="53211" y="334808"/>
                </a:lnTo>
                <a:lnTo>
                  <a:pt x="69332" y="288974"/>
                </a:lnTo>
                <a:lnTo>
                  <a:pt x="95367" y="247964"/>
                </a:lnTo>
                <a:lnTo>
                  <a:pt x="130470" y="213514"/>
                </a:lnTo>
                <a:lnTo>
                  <a:pt x="175710" y="181702"/>
                </a:lnTo>
                <a:lnTo>
                  <a:pt x="222720" y="152716"/>
                </a:lnTo>
                <a:lnTo>
                  <a:pt x="271369" y="126627"/>
                </a:lnTo>
                <a:lnTo>
                  <a:pt x="321523" y="103508"/>
                </a:lnTo>
                <a:lnTo>
                  <a:pt x="373050" y="83430"/>
                </a:lnTo>
                <a:lnTo>
                  <a:pt x="421833" y="83430"/>
                </a:lnTo>
                <a:lnTo>
                  <a:pt x="425206" y="66568"/>
                </a:lnTo>
                <a:lnTo>
                  <a:pt x="439840" y="62462"/>
                </a:lnTo>
                <a:lnTo>
                  <a:pt x="454460" y="58596"/>
                </a:lnTo>
                <a:lnTo>
                  <a:pt x="469056" y="55029"/>
                </a:lnTo>
                <a:lnTo>
                  <a:pt x="483623" y="51822"/>
                </a:lnTo>
                <a:lnTo>
                  <a:pt x="535393" y="51822"/>
                </a:lnTo>
                <a:lnTo>
                  <a:pt x="526238" y="21052"/>
                </a:lnTo>
                <a:lnTo>
                  <a:pt x="523539" y="12321"/>
                </a:lnTo>
                <a:lnTo>
                  <a:pt x="517674" y="5265"/>
                </a:lnTo>
                <a:lnTo>
                  <a:pt x="509591" y="929"/>
                </a:lnTo>
                <a:lnTo>
                  <a:pt x="500131" y="0"/>
                </a:lnTo>
                <a:close/>
              </a:path>
              <a:path w="1244600" h="659764">
                <a:moveTo>
                  <a:pt x="645974" y="173106"/>
                </a:moveTo>
                <a:lnTo>
                  <a:pt x="598124" y="173106"/>
                </a:lnTo>
                <a:lnTo>
                  <a:pt x="598124" y="659559"/>
                </a:lnTo>
                <a:lnTo>
                  <a:pt x="645974" y="659559"/>
                </a:lnTo>
                <a:lnTo>
                  <a:pt x="645974" y="173106"/>
                </a:lnTo>
                <a:close/>
              </a:path>
              <a:path w="1244600" h="659764">
                <a:moveTo>
                  <a:pt x="993831" y="84208"/>
                </a:moveTo>
                <a:lnTo>
                  <a:pt x="871228" y="84208"/>
                </a:lnTo>
                <a:lnTo>
                  <a:pt x="922669" y="104215"/>
                </a:lnTo>
                <a:lnTo>
                  <a:pt x="972762" y="127218"/>
                </a:lnTo>
                <a:lnTo>
                  <a:pt x="1021378" y="153148"/>
                </a:lnTo>
                <a:lnTo>
                  <a:pt x="1068389" y="181936"/>
                </a:lnTo>
                <a:lnTo>
                  <a:pt x="1113668" y="213514"/>
                </a:lnTo>
                <a:lnTo>
                  <a:pt x="1148765" y="247972"/>
                </a:lnTo>
                <a:lnTo>
                  <a:pt x="1174786" y="288982"/>
                </a:lnTo>
                <a:lnTo>
                  <a:pt x="1190892" y="334808"/>
                </a:lnTo>
                <a:lnTo>
                  <a:pt x="1196249" y="383727"/>
                </a:lnTo>
                <a:lnTo>
                  <a:pt x="1196249" y="659559"/>
                </a:lnTo>
                <a:lnTo>
                  <a:pt x="1244099" y="659559"/>
                </a:lnTo>
                <a:lnTo>
                  <a:pt x="1244099" y="383727"/>
                </a:lnTo>
                <a:lnTo>
                  <a:pt x="1239863" y="335538"/>
                </a:lnTo>
                <a:lnTo>
                  <a:pt x="1227057" y="289516"/>
                </a:lnTo>
                <a:lnTo>
                  <a:pt x="1206212" y="246750"/>
                </a:lnTo>
                <a:lnTo>
                  <a:pt x="1177864" y="208328"/>
                </a:lnTo>
                <a:lnTo>
                  <a:pt x="1142557" y="175341"/>
                </a:lnTo>
                <a:lnTo>
                  <a:pt x="1102758" y="147132"/>
                </a:lnTo>
                <a:lnTo>
                  <a:pt x="1061680" y="121024"/>
                </a:lnTo>
                <a:lnTo>
                  <a:pt x="1019406" y="97055"/>
                </a:lnTo>
                <a:lnTo>
                  <a:pt x="993831" y="84208"/>
                </a:lnTo>
                <a:close/>
              </a:path>
              <a:path w="1244600" h="659764">
                <a:moveTo>
                  <a:pt x="421833" y="83430"/>
                </a:moveTo>
                <a:lnTo>
                  <a:pt x="373050" y="83430"/>
                </a:lnTo>
                <a:lnTo>
                  <a:pt x="335428" y="271641"/>
                </a:lnTo>
                <a:lnTo>
                  <a:pt x="335446" y="281151"/>
                </a:lnTo>
                <a:lnTo>
                  <a:pt x="338987" y="289618"/>
                </a:lnTo>
                <a:lnTo>
                  <a:pt x="345443" y="296136"/>
                </a:lnTo>
                <a:lnTo>
                  <a:pt x="354209" y="299797"/>
                </a:lnTo>
                <a:lnTo>
                  <a:pt x="359712" y="300895"/>
                </a:lnTo>
                <a:lnTo>
                  <a:pt x="365414" y="300037"/>
                </a:lnTo>
                <a:lnTo>
                  <a:pt x="492579" y="230675"/>
                </a:lnTo>
                <a:lnTo>
                  <a:pt x="392668" y="230675"/>
                </a:lnTo>
                <a:lnTo>
                  <a:pt x="392465" y="230475"/>
                </a:lnTo>
                <a:lnTo>
                  <a:pt x="421833" y="83430"/>
                </a:lnTo>
                <a:close/>
              </a:path>
              <a:path w="1244600" h="659764">
                <a:moveTo>
                  <a:pt x="745945" y="173106"/>
                </a:moveTo>
                <a:lnTo>
                  <a:pt x="645974" y="173106"/>
                </a:lnTo>
                <a:lnTo>
                  <a:pt x="877289" y="299358"/>
                </a:lnTo>
                <a:lnTo>
                  <a:pt x="881236" y="300356"/>
                </a:lnTo>
                <a:lnTo>
                  <a:pt x="885224" y="300376"/>
                </a:lnTo>
                <a:lnTo>
                  <a:pt x="894539" y="298495"/>
                </a:lnTo>
                <a:lnTo>
                  <a:pt x="902146" y="293365"/>
                </a:lnTo>
                <a:lnTo>
                  <a:pt x="907278" y="285753"/>
                </a:lnTo>
                <a:lnTo>
                  <a:pt x="909169" y="276431"/>
                </a:lnTo>
                <a:lnTo>
                  <a:pt x="909169" y="274814"/>
                </a:lnTo>
                <a:lnTo>
                  <a:pt x="909009" y="273218"/>
                </a:lnTo>
                <a:lnTo>
                  <a:pt x="908670" y="271641"/>
                </a:lnTo>
                <a:lnTo>
                  <a:pt x="900507" y="230774"/>
                </a:lnTo>
                <a:lnTo>
                  <a:pt x="851510" y="230774"/>
                </a:lnTo>
                <a:lnTo>
                  <a:pt x="851350" y="230735"/>
                </a:lnTo>
                <a:lnTo>
                  <a:pt x="745945" y="173106"/>
                </a:lnTo>
                <a:close/>
              </a:path>
              <a:path w="1244600" h="659764">
                <a:moveTo>
                  <a:pt x="922029" y="52021"/>
                </a:moveTo>
                <a:lnTo>
                  <a:pt x="760296" y="52021"/>
                </a:lnTo>
                <a:lnTo>
                  <a:pt x="774957" y="55383"/>
                </a:lnTo>
                <a:lnTo>
                  <a:pt x="789596" y="59085"/>
                </a:lnTo>
                <a:lnTo>
                  <a:pt x="804305" y="63066"/>
                </a:lnTo>
                <a:lnTo>
                  <a:pt x="819031" y="67227"/>
                </a:lnTo>
                <a:lnTo>
                  <a:pt x="851729" y="230355"/>
                </a:lnTo>
                <a:lnTo>
                  <a:pt x="851709" y="230675"/>
                </a:lnTo>
                <a:lnTo>
                  <a:pt x="851510" y="230774"/>
                </a:lnTo>
                <a:lnTo>
                  <a:pt x="900507" y="230774"/>
                </a:lnTo>
                <a:lnTo>
                  <a:pt x="871228" y="84208"/>
                </a:lnTo>
                <a:lnTo>
                  <a:pt x="993831" y="84208"/>
                </a:lnTo>
                <a:lnTo>
                  <a:pt x="976023" y="75262"/>
                </a:lnTo>
                <a:lnTo>
                  <a:pt x="931614" y="55683"/>
                </a:lnTo>
                <a:lnTo>
                  <a:pt x="922029" y="52021"/>
                </a:lnTo>
                <a:close/>
              </a:path>
              <a:path w="1244600" h="659764">
                <a:moveTo>
                  <a:pt x="535393" y="51822"/>
                </a:moveTo>
                <a:lnTo>
                  <a:pt x="483623" y="51822"/>
                </a:lnTo>
                <a:lnTo>
                  <a:pt x="494977" y="79366"/>
                </a:lnTo>
                <a:lnTo>
                  <a:pt x="511453" y="103828"/>
                </a:lnTo>
                <a:lnTo>
                  <a:pt x="532472" y="124511"/>
                </a:lnTo>
                <a:lnTo>
                  <a:pt x="557452" y="140719"/>
                </a:lnTo>
                <a:lnTo>
                  <a:pt x="392668" y="230675"/>
                </a:lnTo>
                <a:lnTo>
                  <a:pt x="492579" y="230675"/>
                </a:lnTo>
                <a:lnTo>
                  <a:pt x="598124" y="173106"/>
                </a:lnTo>
                <a:lnTo>
                  <a:pt x="745945" y="173106"/>
                </a:lnTo>
                <a:lnTo>
                  <a:pt x="687205" y="141039"/>
                </a:lnTo>
                <a:lnTo>
                  <a:pt x="712223" y="124966"/>
                </a:lnTo>
                <a:lnTo>
                  <a:pt x="728566" y="108812"/>
                </a:lnTo>
                <a:lnTo>
                  <a:pt x="622049" y="108812"/>
                </a:lnTo>
                <a:lnTo>
                  <a:pt x="586985" y="101775"/>
                </a:lnTo>
                <a:lnTo>
                  <a:pt x="557624" y="83288"/>
                </a:lnTo>
                <a:lnTo>
                  <a:pt x="536550" y="55712"/>
                </a:lnTo>
                <a:lnTo>
                  <a:pt x="535393" y="51822"/>
                </a:lnTo>
                <a:close/>
              </a:path>
              <a:path w="1244600" h="659764">
                <a:moveTo>
                  <a:pt x="745422" y="259"/>
                </a:moveTo>
                <a:lnTo>
                  <a:pt x="717310" y="21810"/>
                </a:lnTo>
                <a:lnTo>
                  <a:pt x="707593" y="56284"/>
                </a:lnTo>
                <a:lnTo>
                  <a:pt x="686659" y="83936"/>
                </a:lnTo>
                <a:lnTo>
                  <a:pt x="657235" y="102275"/>
                </a:lnTo>
                <a:lnTo>
                  <a:pt x="622049" y="108812"/>
                </a:lnTo>
                <a:lnTo>
                  <a:pt x="728566" y="108812"/>
                </a:lnTo>
                <a:lnTo>
                  <a:pt x="733156" y="104275"/>
                </a:lnTo>
                <a:lnTo>
                  <a:pt x="749385" y="79711"/>
                </a:lnTo>
                <a:lnTo>
                  <a:pt x="760296" y="52021"/>
                </a:lnTo>
                <a:lnTo>
                  <a:pt x="922029" y="52021"/>
                </a:lnTo>
                <a:lnTo>
                  <a:pt x="886264" y="38356"/>
                </a:lnTo>
                <a:lnTo>
                  <a:pt x="840059" y="23318"/>
                </a:lnTo>
                <a:lnTo>
                  <a:pt x="793084" y="10606"/>
                </a:lnTo>
                <a:lnTo>
                  <a:pt x="745422" y="2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93970" y="6161023"/>
            <a:ext cx="788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70" dirty="0">
                <a:latin typeface="Verdana"/>
                <a:cs typeface="Verdana"/>
              </a:rPr>
              <a:t>MIN</a:t>
            </a:r>
            <a:r>
              <a:rPr sz="2400" spc="-295" dirty="0">
                <a:latin typeface="Verdana"/>
                <a:cs typeface="Verdana"/>
              </a:rPr>
              <a:t> </a:t>
            </a:r>
            <a:r>
              <a:rPr sz="2400" spc="-185" dirty="0">
                <a:latin typeface="Verdana"/>
                <a:cs typeface="Verdana"/>
              </a:rPr>
              <a:t>1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89546" y="6161023"/>
            <a:ext cx="847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70" dirty="0">
                <a:latin typeface="Verdana"/>
                <a:cs typeface="Verdana"/>
              </a:rPr>
              <a:t>MAX</a:t>
            </a:r>
            <a:r>
              <a:rPr sz="2400" spc="-310" dirty="0">
                <a:latin typeface="Verdana"/>
                <a:cs typeface="Verdana"/>
              </a:rPr>
              <a:t> </a:t>
            </a:r>
            <a:r>
              <a:rPr sz="2400" spc="-185" dirty="0">
                <a:latin typeface="Verdana"/>
                <a:cs typeface="Verdana"/>
              </a:rPr>
              <a:t>2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75754" y="6595109"/>
            <a:ext cx="76200" cy="988060"/>
          </a:xfrm>
          <a:custGeom>
            <a:avLst/>
            <a:gdLst/>
            <a:ahLst/>
            <a:cxnLst/>
            <a:rect l="l" t="t" r="r" b="b"/>
            <a:pathLst>
              <a:path w="76200" h="988059">
                <a:moveTo>
                  <a:pt x="25400" y="911733"/>
                </a:moveTo>
                <a:lnTo>
                  <a:pt x="0" y="911733"/>
                </a:lnTo>
                <a:lnTo>
                  <a:pt x="38100" y="987933"/>
                </a:lnTo>
                <a:lnTo>
                  <a:pt x="69850" y="924433"/>
                </a:lnTo>
                <a:lnTo>
                  <a:pt x="25400" y="924433"/>
                </a:lnTo>
                <a:lnTo>
                  <a:pt x="25400" y="911733"/>
                </a:lnTo>
                <a:close/>
              </a:path>
              <a:path w="76200" h="988059">
                <a:moveTo>
                  <a:pt x="50800" y="0"/>
                </a:moveTo>
                <a:lnTo>
                  <a:pt x="25400" y="0"/>
                </a:lnTo>
                <a:lnTo>
                  <a:pt x="25400" y="924433"/>
                </a:lnTo>
                <a:lnTo>
                  <a:pt x="50800" y="924433"/>
                </a:lnTo>
                <a:lnTo>
                  <a:pt x="50800" y="0"/>
                </a:lnTo>
                <a:close/>
              </a:path>
              <a:path w="76200" h="988059">
                <a:moveTo>
                  <a:pt x="76200" y="911733"/>
                </a:moveTo>
                <a:lnTo>
                  <a:pt x="50800" y="911733"/>
                </a:lnTo>
                <a:lnTo>
                  <a:pt x="50800" y="924433"/>
                </a:lnTo>
                <a:lnTo>
                  <a:pt x="69850" y="924433"/>
                </a:lnTo>
                <a:lnTo>
                  <a:pt x="76200" y="9117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602604" y="7622793"/>
            <a:ext cx="32207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6240" marR="5080" indent="-384175">
              <a:lnSpc>
                <a:spcPct val="100000"/>
              </a:lnSpc>
              <a:spcBef>
                <a:spcPts val="100"/>
              </a:spcBef>
            </a:pPr>
            <a:r>
              <a:rPr sz="2400" spc="-285" dirty="0">
                <a:latin typeface="Century"/>
                <a:cs typeface="Century"/>
              </a:rPr>
              <a:t>Минимум </a:t>
            </a:r>
            <a:r>
              <a:rPr sz="2400" spc="5" dirty="0">
                <a:latin typeface="Century"/>
                <a:cs typeface="Century"/>
              </a:rPr>
              <a:t>1 </a:t>
            </a:r>
            <a:r>
              <a:rPr sz="2400" spc="-180" dirty="0">
                <a:latin typeface="Century"/>
                <a:cs typeface="Century"/>
              </a:rPr>
              <a:t>мероприятие  </a:t>
            </a:r>
            <a:r>
              <a:rPr sz="2400" spc="-170" dirty="0">
                <a:latin typeface="Century"/>
                <a:cs typeface="Century"/>
              </a:rPr>
              <a:t>в</a:t>
            </a:r>
            <a:r>
              <a:rPr sz="2400" spc="-55" dirty="0">
                <a:latin typeface="Century"/>
                <a:cs typeface="Century"/>
              </a:rPr>
              <a:t> </a:t>
            </a:r>
            <a:r>
              <a:rPr sz="2400" spc="-150" dirty="0">
                <a:latin typeface="Century"/>
                <a:cs typeface="Century"/>
              </a:rPr>
              <a:t>онлайн</a:t>
            </a:r>
            <a:r>
              <a:rPr sz="2400" spc="-150" dirty="0">
                <a:latin typeface="Verdana"/>
                <a:cs typeface="Verdana"/>
              </a:rPr>
              <a:t>-</a:t>
            </a:r>
            <a:r>
              <a:rPr sz="2400" spc="-150" dirty="0">
                <a:latin typeface="Century"/>
                <a:cs typeface="Century"/>
              </a:rPr>
              <a:t>формате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28</a:t>
            </a:fld>
            <a:endParaRPr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4413884" y="4826965"/>
            <a:ext cx="39528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25" dirty="0">
                <a:latin typeface="Century"/>
                <a:cs typeface="Century"/>
              </a:rPr>
              <a:t>Любой </a:t>
            </a:r>
            <a:r>
              <a:rPr sz="2400" spc="-145" dirty="0">
                <a:latin typeface="Century"/>
                <a:cs typeface="Century"/>
              </a:rPr>
              <a:t>уровень</a:t>
            </a:r>
            <a:r>
              <a:rPr sz="2400" spc="10" dirty="0">
                <a:latin typeface="Century"/>
                <a:cs typeface="Century"/>
              </a:rPr>
              <a:t> </a:t>
            </a:r>
            <a:r>
              <a:rPr sz="2400" spc="-160" dirty="0">
                <a:latin typeface="Century"/>
                <a:cs typeface="Century"/>
              </a:rPr>
              <a:t>сложности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70" dirty="0">
                <a:latin typeface="Century"/>
                <a:cs typeface="Century"/>
              </a:rPr>
              <a:t>Любая</a:t>
            </a:r>
            <a:r>
              <a:rPr sz="2400" spc="-90" dirty="0">
                <a:latin typeface="Century"/>
                <a:cs typeface="Century"/>
              </a:rPr>
              <a:t> </a:t>
            </a:r>
            <a:r>
              <a:rPr sz="2400" spc="-125" dirty="0">
                <a:latin typeface="Century"/>
                <a:cs typeface="Century"/>
              </a:rPr>
              <a:t>последовательность</a:t>
            </a:r>
            <a:endParaRPr sz="24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4"/>
                </a:lnTo>
                <a:lnTo>
                  <a:pt x="13004291" y="9753594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62410"/>
            <a:ext cx="13004800" cy="9191625"/>
            <a:chOff x="0" y="562410"/>
            <a:chExt cx="13004800" cy="919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27526"/>
              <a:ext cx="6935724" cy="642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0723"/>
              <a:ext cx="8212708" cy="80328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" y="4376928"/>
              <a:ext cx="12993624" cy="30464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832" y="705611"/>
              <a:ext cx="1705356" cy="1734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8020" y="669035"/>
              <a:ext cx="1588008" cy="11308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23208" y="562419"/>
              <a:ext cx="1937385" cy="1321435"/>
            </a:xfrm>
            <a:custGeom>
              <a:avLst/>
              <a:gdLst/>
              <a:ahLst/>
              <a:cxnLst/>
              <a:rect l="l" t="t" r="r" b="b"/>
              <a:pathLst>
                <a:path w="1937384" h="1321435">
                  <a:moveTo>
                    <a:pt x="731443" y="38138"/>
                  </a:moveTo>
                  <a:lnTo>
                    <a:pt x="705548" y="38138"/>
                  </a:lnTo>
                  <a:lnTo>
                    <a:pt x="705548" y="108381"/>
                  </a:lnTo>
                  <a:lnTo>
                    <a:pt x="676084" y="108381"/>
                  </a:lnTo>
                  <a:lnTo>
                    <a:pt x="676084" y="38138"/>
                  </a:lnTo>
                  <a:lnTo>
                    <a:pt x="649287" y="38138"/>
                  </a:lnTo>
                  <a:lnTo>
                    <a:pt x="649287" y="202641"/>
                  </a:lnTo>
                  <a:lnTo>
                    <a:pt x="676084" y="202641"/>
                  </a:lnTo>
                  <a:lnTo>
                    <a:pt x="676084" y="132422"/>
                  </a:lnTo>
                  <a:lnTo>
                    <a:pt x="705548" y="132422"/>
                  </a:lnTo>
                  <a:lnTo>
                    <a:pt x="705548" y="202641"/>
                  </a:lnTo>
                  <a:lnTo>
                    <a:pt x="731443" y="202641"/>
                  </a:lnTo>
                  <a:lnTo>
                    <a:pt x="731443" y="132422"/>
                  </a:lnTo>
                  <a:lnTo>
                    <a:pt x="731443" y="108381"/>
                  </a:lnTo>
                  <a:lnTo>
                    <a:pt x="731443" y="38138"/>
                  </a:lnTo>
                  <a:close/>
                </a:path>
                <a:path w="1937384" h="1321435">
                  <a:moveTo>
                    <a:pt x="838606" y="202641"/>
                  </a:moveTo>
                  <a:lnTo>
                    <a:pt x="833856" y="172402"/>
                  </a:lnTo>
                  <a:lnTo>
                    <a:pt x="830351" y="150190"/>
                  </a:lnTo>
                  <a:lnTo>
                    <a:pt x="817346" y="67513"/>
                  </a:lnTo>
                  <a:lnTo>
                    <a:pt x="812723" y="38138"/>
                  </a:lnTo>
                  <a:lnTo>
                    <a:pt x="804684" y="38138"/>
                  </a:lnTo>
                  <a:lnTo>
                    <a:pt x="804684" y="150190"/>
                  </a:lnTo>
                  <a:lnTo>
                    <a:pt x="779678" y="150190"/>
                  </a:lnTo>
                  <a:lnTo>
                    <a:pt x="792175" y="67513"/>
                  </a:lnTo>
                  <a:lnTo>
                    <a:pt x="804684" y="150190"/>
                  </a:lnTo>
                  <a:lnTo>
                    <a:pt x="804684" y="38138"/>
                  </a:lnTo>
                  <a:lnTo>
                    <a:pt x="774319" y="38138"/>
                  </a:lnTo>
                  <a:lnTo>
                    <a:pt x="748411" y="202641"/>
                  </a:lnTo>
                  <a:lnTo>
                    <a:pt x="771639" y="202641"/>
                  </a:lnTo>
                  <a:lnTo>
                    <a:pt x="776097" y="172402"/>
                  </a:lnTo>
                  <a:lnTo>
                    <a:pt x="808253" y="172402"/>
                  </a:lnTo>
                  <a:lnTo>
                    <a:pt x="812723" y="202641"/>
                  </a:lnTo>
                  <a:lnTo>
                    <a:pt x="838606" y="202641"/>
                  </a:lnTo>
                  <a:close/>
                </a:path>
                <a:path w="1937384" h="1321435">
                  <a:moveTo>
                    <a:pt x="948474" y="179514"/>
                  </a:moveTo>
                  <a:lnTo>
                    <a:pt x="937755" y="179514"/>
                  </a:lnTo>
                  <a:lnTo>
                    <a:pt x="937755" y="38138"/>
                  </a:lnTo>
                  <a:lnTo>
                    <a:pt x="910958" y="38138"/>
                  </a:lnTo>
                  <a:lnTo>
                    <a:pt x="910958" y="179514"/>
                  </a:lnTo>
                  <a:lnTo>
                    <a:pt x="881481" y="179514"/>
                  </a:lnTo>
                  <a:lnTo>
                    <a:pt x="881481" y="38138"/>
                  </a:lnTo>
                  <a:lnTo>
                    <a:pt x="855586" y="38138"/>
                  </a:lnTo>
                  <a:lnTo>
                    <a:pt x="855586" y="202641"/>
                  </a:lnTo>
                  <a:lnTo>
                    <a:pt x="923455" y="202641"/>
                  </a:lnTo>
                  <a:lnTo>
                    <a:pt x="923455" y="224853"/>
                  </a:lnTo>
                  <a:lnTo>
                    <a:pt x="948474" y="224853"/>
                  </a:lnTo>
                  <a:lnTo>
                    <a:pt x="948474" y="179514"/>
                  </a:lnTo>
                  <a:close/>
                </a:path>
                <a:path w="1937384" h="1321435">
                  <a:moveTo>
                    <a:pt x="1049388" y="38138"/>
                  </a:moveTo>
                  <a:lnTo>
                    <a:pt x="1020813" y="38138"/>
                  </a:lnTo>
                  <a:lnTo>
                    <a:pt x="999375" y="105765"/>
                  </a:lnTo>
                  <a:lnTo>
                    <a:pt x="989545" y="142138"/>
                  </a:lnTo>
                  <a:lnTo>
                    <a:pt x="989545" y="38138"/>
                  </a:lnTo>
                  <a:lnTo>
                    <a:pt x="966330" y="38138"/>
                  </a:lnTo>
                  <a:lnTo>
                    <a:pt x="966330" y="202641"/>
                  </a:lnTo>
                  <a:lnTo>
                    <a:pt x="993127" y="202641"/>
                  </a:lnTo>
                  <a:lnTo>
                    <a:pt x="1011008" y="142138"/>
                  </a:lnTo>
                  <a:lnTo>
                    <a:pt x="1015453" y="127088"/>
                  </a:lnTo>
                  <a:lnTo>
                    <a:pt x="1025271" y="87058"/>
                  </a:lnTo>
                  <a:lnTo>
                    <a:pt x="1025271" y="202641"/>
                  </a:lnTo>
                  <a:lnTo>
                    <a:pt x="1049388" y="202641"/>
                  </a:lnTo>
                  <a:lnTo>
                    <a:pt x="1049388" y="87058"/>
                  </a:lnTo>
                  <a:lnTo>
                    <a:pt x="1049388" y="38138"/>
                  </a:lnTo>
                  <a:close/>
                </a:path>
                <a:path w="1937384" h="1321435">
                  <a:moveTo>
                    <a:pt x="1146733" y="77343"/>
                  </a:moveTo>
                  <a:lnTo>
                    <a:pt x="1144244" y="60045"/>
                  </a:lnTo>
                  <a:lnTo>
                    <a:pt x="1143901" y="59461"/>
                  </a:lnTo>
                  <a:lnTo>
                    <a:pt x="1136802" y="47167"/>
                  </a:lnTo>
                  <a:lnTo>
                    <a:pt x="1124508" y="39128"/>
                  </a:lnTo>
                  <a:lnTo>
                    <a:pt x="1120838" y="38544"/>
                  </a:lnTo>
                  <a:lnTo>
                    <a:pt x="1120838" y="63957"/>
                  </a:lnTo>
                  <a:lnTo>
                    <a:pt x="1120838" y="176847"/>
                  </a:lnTo>
                  <a:lnTo>
                    <a:pt x="1116368" y="181305"/>
                  </a:lnTo>
                  <a:lnTo>
                    <a:pt x="1099400" y="181305"/>
                  </a:lnTo>
                  <a:lnTo>
                    <a:pt x="1094041" y="176847"/>
                  </a:lnTo>
                  <a:lnTo>
                    <a:pt x="1094041" y="63957"/>
                  </a:lnTo>
                  <a:lnTo>
                    <a:pt x="1099400" y="59461"/>
                  </a:lnTo>
                  <a:lnTo>
                    <a:pt x="1116368" y="59461"/>
                  </a:lnTo>
                  <a:lnTo>
                    <a:pt x="1120838" y="63957"/>
                  </a:lnTo>
                  <a:lnTo>
                    <a:pt x="1120838" y="38544"/>
                  </a:lnTo>
                  <a:lnTo>
                    <a:pt x="1078407" y="47167"/>
                  </a:lnTo>
                  <a:lnTo>
                    <a:pt x="1068146" y="77343"/>
                  </a:lnTo>
                  <a:lnTo>
                    <a:pt x="1068146" y="163525"/>
                  </a:lnTo>
                  <a:lnTo>
                    <a:pt x="1070762" y="180784"/>
                  </a:lnTo>
                  <a:lnTo>
                    <a:pt x="1078407" y="193636"/>
                  </a:lnTo>
                  <a:lnTo>
                    <a:pt x="1090752" y="201650"/>
                  </a:lnTo>
                  <a:lnTo>
                    <a:pt x="1107440" y="204406"/>
                  </a:lnTo>
                  <a:lnTo>
                    <a:pt x="1124508" y="201650"/>
                  </a:lnTo>
                  <a:lnTo>
                    <a:pt x="1136802" y="193636"/>
                  </a:lnTo>
                  <a:lnTo>
                    <a:pt x="1143939" y="181305"/>
                  </a:lnTo>
                  <a:lnTo>
                    <a:pt x="1144244" y="180784"/>
                  </a:lnTo>
                  <a:lnTo>
                    <a:pt x="1146733" y="163525"/>
                  </a:lnTo>
                  <a:lnTo>
                    <a:pt x="1146733" y="77343"/>
                  </a:lnTo>
                  <a:close/>
                </a:path>
                <a:path w="1937384" h="1321435">
                  <a:moveTo>
                    <a:pt x="1248562" y="38138"/>
                  </a:moveTo>
                  <a:lnTo>
                    <a:pt x="1221778" y="38138"/>
                  </a:lnTo>
                  <a:lnTo>
                    <a:pt x="1221778" y="108381"/>
                  </a:lnTo>
                  <a:lnTo>
                    <a:pt x="1192250" y="108381"/>
                  </a:lnTo>
                  <a:lnTo>
                    <a:pt x="1192250" y="38138"/>
                  </a:lnTo>
                  <a:lnTo>
                    <a:pt x="1166380" y="38138"/>
                  </a:lnTo>
                  <a:lnTo>
                    <a:pt x="1166380" y="202641"/>
                  </a:lnTo>
                  <a:lnTo>
                    <a:pt x="1192250" y="202641"/>
                  </a:lnTo>
                  <a:lnTo>
                    <a:pt x="1192250" y="132422"/>
                  </a:lnTo>
                  <a:lnTo>
                    <a:pt x="1221778" y="132422"/>
                  </a:lnTo>
                  <a:lnTo>
                    <a:pt x="1221778" y="202641"/>
                  </a:lnTo>
                  <a:lnTo>
                    <a:pt x="1248562" y="202641"/>
                  </a:lnTo>
                  <a:lnTo>
                    <a:pt x="1248562" y="132422"/>
                  </a:lnTo>
                  <a:lnTo>
                    <a:pt x="1248562" y="108381"/>
                  </a:lnTo>
                  <a:lnTo>
                    <a:pt x="1248562" y="38138"/>
                  </a:lnTo>
                  <a:close/>
                </a:path>
                <a:path w="1937384" h="1321435">
                  <a:moveTo>
                    <a:pt x="1274394" y="235534"/>
                  </a:moveTo>
                  <a:lnTo>
                    <a:pt x="1192250" y="235534"/>
                  </a:lnTo>
                  <a:lnTo>
                    <a:pt x="1192250" y="399986"/>
                  </a:lnTo>
                  <a:lnTo>
                    <a:pt x="1218196" y="399986"/>
                  </a:lnTo>
                  <a:lnTo>
                    <a:pt x="1218196" y="258635"/>
                  </a:lnTo>
                  <a:lnTo>
                    <a:pt x="1247609" y="258635"/>
                  </a:lnTo>
                  <a:lnTo>
                    <a:pt x="1247609" y="399986"/>
                  </a:lnTo>
                  <a:lnTo>
                    <a:pt x="1274394" y="399986"/>
                  </a:lnTo>
                  <a:lnTo>
                    <a:pt x="1274394" y="258635"/>
                  </a:lnTo>
                  <a:lnTo>
                    <a:pt x="1274394" y="235534"/>
                  </a:lnTo>
                  <a:close/>
                </a:path>
                <a:path w="1937384" h="1321435">
                  <a:moveTo>
                    <a:pt x="1356652" y="202641"/>
                  </a:moveTo>
                  <a:lnTo>
                    <a:pt x="1351724" y="172402"/>
                  </a:lnTo>
                  <a:lnTo>
                    <a:pt x="1348117" y="150190"/>
                  </a:lnTo>
                  <a:lnTo>
                    <a:pt x="1334655" y="67513"/>
                  </a:lnTo>
                  <a:lnTo>
                    <a:pt x="1329867" y="38138"/>
                  </a:lnTo>
                  <a:lnTo>
                    <a:pt x="1321777" y="38138"/>
                  </a:lnTo>
                  <a:lnTo>
                    <a:pt x="1321777" y="150190"/>
                  </a:lnTo>
                  <a:lnTo>
                    <a:pt x="1296771" y="150190"/>
                  </a:lnTo>
                  <a:lnTo>
                    <a:pt x="1309268" y="67513"/>
                  </a:lnTo>
                  <a:lnTo>
                    <a:pt x="1321777" y="150190"/>
                  </a:lnTo>
                  <a:lnTo>
                    <a:pt x="1321777" y="38138"/>
                  </a:lnTo>
                  <a:lnTo>
                    <a:pt x="1291412" y="38138"/>
                  </a:lnTo>
                  <a:lnTo>
                    <a:pt x="1265466" y="202641"/>
                  </a:lnTo>
                  <a:lnTo>
                    <a:pt x="1288681" y="202641"/>
                  </a:lnTo>
                  <a:lnTo>
                    <a:pt x="1294155" y="172402"/>
                  </a:lnTo>
                  <a:lnTo>
                    <a:pt x="1325346" y="172402"/>
                  </a:lnTo>
                  <a:lnTo>
                    <a:pt x="1329867" y="202641"/>
                  </a:lnTo>
                  <a:lnTo>
                    <a:pt x="1356652" y="202641"/>
                  </a:lnTo>
                  <a:close/>
                </a:path>
                <a:path w="1937384" h="1321435">
                  <a:moveTo>
                    <a:pt x="1371765" y="276415"/>
                  </a:moveTo>
                  <a:lnTo>
                    <a:pt x="1350327" y="238163"/>
                  </a:lnTo>
                  <a:lnTo>
                    <a:pt x="1345933" y="237490"/>
                  </a:lnTo>
                  <a:lnTo>
                    <a:pt x="1345933" y="263080"/>
                  </a:lnTo>
                  <a:lnTo>
                    <a:pt x="1345933" y="311086"/>
                  </a:lnTo>
                  <a:lnTo>
                    <a:pt x="1341412" y="314642"/>
                  </a:lnTo>
                  <a:lnTo>
                    <a:pt x="1320939" y="314642"/>
                  </a:lnTo>
                  <a:lnTo>
                    <a:pt x="1320939" y="258635"/>
                  </a:lnTo>
                  <a:lnTo>
                    <a:pt x="1341412" y="258635"/>
                  </a:lnTo>
                  <a:lnTo>
                    <a:pt x="1345933" y="263080"/>
                  </a:lnTo>
                  <a:lnTo>
                    <a:pt x="1345933" y="237490"/>
                  </a:lnTo>
                  <a:lnTo>
                    <a:pt x="1333436" y="235534"/>
                  </a:lnTo>
                  <a:lnTo>
                    <a:pt x="1294980" y="235534"/>
                  </a:lnTo>
                  <a:lnTo>
                    <a:pt x="1294980" y="399986"/>
                  </a:lnTo>
                  <a:lnTo>
                    <a:pt x="1320939" y="399986"/>
                  </a:lnTo>
                  <a:lnTo>
                    <a:pt x="1320939" y="338645"/>
                  </a:lnTo>
                  <a:lnTo>
                    <a:pt x="1333436" y="338645"/>
                  </a:lnTo>
                  <a:lnTo>
                    <a:pt x="1350327" y="335889"/>
                  </a:lnTo>
                  <a:lnTo>
                    <a:pt x="1362290" y="327863"/>
                  </a:lnTo>
                  <a:lnTo>
                    <a:pt x="1369415" y="315023"/>
                  </a:lnTo>
                  <a:lnTo>
                    <a:pt x="1369466" y="314642"/>
                  </a:lnTo>
                  <a:lnTo>
                    <a:pt x="1371765" y="297751"/>
                  </a:lnTo>
                  <a:lnTo>
                    <a:pt x="1371765" y="276415"/>
                  </a:lnTo>
                  <a:close/>
                </a:path>
                <a:path w="1937384" h="1321435">
                  <a:moveTo>
                    <a:pt x="1400340" y="473760"/>
                  </a:moveTo>
                  <a:lnTo>
                    <a:pt x="1398079" y="456869"/>
                  </a:lnTo>
                  <a:lnTo>
                    <a:pt x="1397990" y="456120"/>
                  </a:lnTo>
                  <a:lnTo>
                    <a:pt x="1390865" y="443318"/>
                  </a:lnTo>
                  <a:lnTo>
                    <a:pt x="1378902" y="435508"/>
                  </a:lnTo>
                  <a:lnTo>
                    <a:pt x="1374508" y="434835"/>
                  </a:lnTo>
                  <a:lnTo>
                    <a:pt x="1374508" y="460425"/>
                  </a:lnTo>
                  <a:lnTo>
                    <a:pt x="1374508" y="508431"/>
                  </a:lnTo>
                  <a:lnTo>
                    <a:pt x="1369987" y="511987"/>
                  </a:lnTo>
                  <a:lnTo>
                    <a:pt x="1349514" y="511987"/>
                  </a:lnTo>
                  <a:lnTo>
                    <a:pt x="1349514" y="456869"/>
                  </a:lnTo>
                  <a:lnTo>
                    <a:pt x="1369987" y="456869"/>
                  </a:lnTo>
                  <a:lnTo>
                    <a:pt x="1374508" y="460425"/>
                  </a:lnTo>
                  <a:lnTo>
                    <a:pt x="1374508" y="434835"/>
                  </a:lnTo>
                  <a:lnTo>
                    <a:pt x="1362011" y="432879"/>
                  </a:lnTo>
                  <a:lnTo>
                    <a:pt x="1323555" y="432879"/>
                  </a:lnTo>
                  <a:lnTo>
                    <a:pt x="1323555" y="597331"/>
                  </a:lnTo>
                  <a:lnTo>
                    <a:pt x="1349514" y="597331"/>
                  </a:lnTo>
                  <a:lnTo>
                    <a:pt x="1349514" y="535990"/>
                  </a:lnTo>
                  <a:lnTo>
                    <a:pt x="1362011" y="535990"/>
                  </a:lnTo>
                  <a:lnTo>
                    <a:pt x="1397990" y="512737"/>
                  </a:lnTo>
                  <a:lnTo>
                    <a:pt x="1400340" y="495096"/>
                  </a:lnTo>
                  <a:lnTo>
                    <a:pt x="1400340" y="473760"/>
                  </a:lnTo>
                  <a:close/>
                </a:path>
                <a:path w="1937384" h="1321435">
                  <a:moveTo>
                    <a:pt x="1463789" y="38138"/>
                  </a:moveTo>
                  <a:lnTo>
                    <a:pt x="1389634" y="38138"/>
                  </a:lnTo>
                  <a:lnTo>
                    <a:pt x="1386052" y="162636"/>
                  </a:lnTo>
                  <a:lnTo>
                    <a:pt x="1385227" y="177736"/>
                  </a:lnTo>
                  <a:lnTo>
                    <a:pt x="1381645" y="179514"/>
                  </a:lnTo>
                  <a:lnTo>
                    <a:pt x="1369987" y="179514"/>
                  </a:lnTo>
                  <a:lnTo>
                    <a:pt x="1369987" y="202641"/>
                  </a:lnTo>
                  <a:lnTo>
                    <a:pt x="1373555" y="202641"/>
                  </a:lnTo>
                  <a:lnTo>
                    <a:pt x="1390256" y="200355"/>
                  </a:lnTo>
                  <a:lnTo>
                    <a:pt x="1401851" y="193078"/>
                  </a:lnTo>
                  <a:lnTo>
                    <a:pt x="1408899" y="180124"/>
                  </a:lnTo>
                  <a:lnTo>
                    <a:pt x="1412011" y="160845"/>
                  </a:lnTo>
                  <a:lnTo>
                    <a:pt x="1414627" y="61239"/>
                  </a:lnTo>
                  <a:lnTo>
                    <a:pt x="1437005" y="61239"/>
                  </a:lnTo>
                  <a:lnTo>
                    <a:pt x="1437005" y="202641"/>
                  </a:lnTo>
                  <a:lnTo>
                    <a:pt x="1463789" y="202641"/>
                  </a:lnTo>
                  <a:lnTo>
                    <a:pt x="1463789" y="61239"/>
                  </a:lnTo>
                  <a:lnTo>
                    <a:pt x="1463789" y="38138"/>
                  </a:lnTo>
                  <a:close/>
                </a:path>
                <a:path w="1937384" h="1321435">
                  <a:moveTo>
                    <a:pt x="1466418" y="274637"/>
                  </a:moveTo>
                  <a:lnTo>
                    <a:pt x="1463929" y="257378"/>
                  </a:lnTo>
                  <a:lnTo>
                    <a:pt x="1463624" y="256857"/>
                  </a:lnTo>
                  <a:lnTo>
                    <a:pt x="1456499" y="244525"/>
                  </a:lnTo>
                  <a:lnTo>
                    <a:pt x="1444218" y="236512"/>
                  </a:lnTo>
                  <a:lnTo>
                    <a:pt x="1440573" y="235927"/>
                  </a:lnTo>
                  <a:lnTo>
                    <a:pt x="1440573" y="261302"/>
                  </a:lnTo>
                  <a:lnTo>
                    <a:pt x="1440573" y="374205"/>
                  </a:lnTo>
                  <a:lnTo>
                    <a:pt x="1435227" y="378650"/>
                  </a:lnTo>
                  <a:lnTo>
                    <a:pt x="1419148" y="378650"/>
                  </a:lnTo>
                  <a:lnTo>
                    <a:pt x="1413789" y="374205"/>
                  </a:lnTo>
                  <a:lnTo>
                    <a:pt x="1413789" y="261302"/>
                  </a:lnTo>
                  <a:lnTo>
                    <a:pt x="1419148" y="256857"/>
                  </a:lnTo>
                  <a:lnTo>
                    <a:pt x="1435227" y="256857"/>
                  </a:lnTo>
                  <a:lnTo>
                    <a:pt x="1440573" y="261302"/>
                  </a:lnTo>
                  <a:lnTo>
                    <a:pt x="1440573" y="235927"/>
                  </a:lnTo>
                  <a:lnTo>
                    <a:pt x="1397800" y="244525"/>
                  </a:lnTo>
                  <a:lnTo>
                    <a:pt x="1387843" y="274637"/>
                  </a:lnTo>
                  <a:lnTo>
                    <a:pt x="1387843" y="360870"/>
                  </a:lnTo>
                  <a:lnTo>
                    <a:pt x="1390345" y="378129"/>
                  </a:lnTo>
                  <a:lnTo>
                    <a:pt x="1397800" y="390982"/>
                  </a:lnTo>
                  <a:lnTo>
                    <a:pt x="1410093" y="398995"/>
                  </a:lnTo>
                  <a:lnTo>
                    <a:pt x="1427124" y="401751"/>
                  </a:lnTo>
                  <a:lnTo>
                    <a:pt x="1444218" y="398995"/>
                  </a:lnTo>
                  <a:lnTo>
                    <a:pt x="1456499" y="390982"/>
                  </a:lnTo>
                  <a:lnTo>
                    <a:pt x="1463624" y="378650"/>
                  </a:lnTo>
                  <a:lnTo>
                    <a:pt x="1463929" y="378129"/>
                  </a:lnTo>
                  <a:lnTo>
                    <a:pt x="1466418" y="360870"/>
                  </a:lnTo>
                  <a:lnTo>
                    <a:pt x="1466418" y="274637"/>
                  </a:lnTo>
                  <a:close/>
                </a:path>
                <a:path w="1937384" h="1321435">
                  <a:moveTo>
                    <a:pt x="1494980" y="472871"/>
                  </a:moveTo>
                  <a:lnTo>
                    <a:pt x="1492364" y="455091"/>
                  </a:lnTo>
                  <a:lnTo>
                    <a:pt x="1484718" y="441985"/>
                  </a:lnTo>
                  <a:lnTo>
                    <a:pt x="1472387" y="433870"/>
                  </a:lnTo>
                  <a:lnTo>
                    <a:pt x="1469148" y="433336"/>
                  </a:lnTo>
                  <a:lnTo>
                    <a:pt x="1469148" y="459536"/>
                  </a:lnTo>
                  <a:lnTo>
                    <a:pt x="1469148" y="571550"/>
                  </a:lnTo>
                  <a:lnTo>
                    <a:pt x="1463789" y="575995"/>
                  </a:lnTo>
                  <a:lnTo>
                    <a:pt x="1447723" y="575995"/>
                  </a:lnTo>
                  <a:lnTo>
                    <a:pt x="1442364" y="571550"/>
                  </a:lnTo>
                  <a:lnTo>
                    <a:pt x="1442364" y="459536"/>
                  </a:lnTo>
                  <a:lnTo>
                    <a:pt x="1447723" y="455091"/>
                  </a:lnTo>
                  <a:lnTo>
                    <a:pt x="1463789" y="455091"/>
                  </a:lnTo>
                  <a:lnTo>
                    <a:pt x="1469148" y="459536"/>
                  </a:lnTo>
                  <a:lnTo>
                    <a:pt x="1469148" y="433336"/>
                  </a:lnTo>
                  <a:lnTo>
                    <a:pt x="1426375" y="441985"/>
                  </a:lnTo>
                  <a:lnTo>
                    <a:pt x="1416418" y="472871"/>
                  </a:lnTo>
                  <a:lnTo>
                    <a:pt x="1416418" y="558215"/>
                  </a:lnTo>
                  <a:lnTo>
                    <a:pt x="1418920" y="575475"/>
                  </a:lnTo>
                  <a:lnTo>
                    <a:pt x="1426375" y="588327"/>
                  </a:lnTo>
                  <a:lnTo>
                    <a:pt x="1438656" y="596341"/>
                  </a:lnTo>
                  <a:lnTo>
                    <a:pt x="1455699" y="599097"/>
                  </a:lnTo>
                  <a:lnTo>
                    <a:pt x="1472387" y="596341"/>
                  </a:lnTo>
                  <a:lnTo>
                    <a:pt x="1484718" y="588327"/>
                  </a:lnTo>
                  <a:lnTo>
                    <a:pt x="1492059" y="575995"/>
                  </a:lnTo>
                  <a:lnTo>
                    <a:pt x="1492364" y="575475"/>
                  </a:lnTo>
                  <a:lnTo>
                    <a:pt x="1494980" y="558215"/>
                  </a:lnTo>
                  <a:lnTo>
                    <a:pt x="1494980" y="472871"/>
                  </a:lnTo>
                  <a:close/>
                </a:path>
                <a:path w="1937384" h="1321435">
                  <a:moveTo>
                    <a:pt x="1556651" y="235534"/>
                  </a:moveTo>
                  <a:lnTo>
                    <a:pt x="1486052" y="235534"/>
                  </a:lnTo>
                  <a:lnTo>
                    <a:pt x="1486052" y="399986"/>
                  </a:lnTo>
                  <a:lnTo>
                    <a:pt x="1556651" y="399986"/>
                  </a:lnTo>
                  <a:lnTo>
                    <a:pt x="1556651" y="376872"/>
                  </a:lnTo>
                  <a:lnTo>
                    <a:pt x="1512011" y="376872"/>
                  </a:lnTo>
                  <a:lnTo>
                    <a:pt x="1512011" y="328866"/>
                  </a:lnTo>
                  <a:lnTo>
                    <a:pt x="1547723" y="328866"/>
                  </a:lnTo>
                  <a:lnTo>
                    <a:pt x="1547723" y="304863"/>
                  </a:lnTo>
                  <a:lnTo>
                    <a:pt x="1512011" y="304863"/>
                  </a:lnTo>
                  <a:lnTo>
                    <a:pt x="1512011" y="258635"/>
                  </a:lnTo>
                  <a:lnTo>
                    <a:pt x="1556651" y="258635"/>
                  </a:lnTo>
                  <a:lnTo>
                    <a:pt x="1556651" y="235534"/>
                  </a:lnTo>
                  <a:close/>
                </a:path>
                <a:path w="1937384" h="1321435">
                  <a:moveTo>
                    <a:pt x="1562011" y="140360"/>
                  </a:moveTo>
                  <a:lnTo>
                    <a:pt x="1559572" y="123532"/>
                  </a:lnTo>
                  <a:lnTo>
                    <a:pt x="1559521" y="123126"/>
                  </a:lnTo>
                  <a:lnTo>
                    <a:pt x="1552092" y="110286"/>
                  </a:lnTo>
                  <a:lnTo>
                    <a:pt x="1539811" y="102260"/>
                  </a:lnTo>
                  <a:lnTo>
                    <a:pt x="1535226" y="101523"/>
                  </a:lnTo>
                  <a:lnTo>
                    <a:pt x="1535226" y="127088"/>
                  </a:lnTo>
                  <a:lnTo>
                    <a:pt x="1535226" y="175069"/>
                  </a:lnTo>
                  <a:lnTo>
                    <a:pt x="1530819" y="179514"/>
                  </a:lnTo>
                  <a:lnTo>
                    <a:pt x="1510220" y="179514"/>
                  </a:lnTo>
                  <a:lnTo>
                    <a:pt x="1510220" y="123532"/>
                  </a:lnTo>
                  <a:lnTo>
                    <a:pt x="1530819" y="123532"/>
                  </a:lnTo>
                  <a:lnTo>
                    <a:pt x="1535226" y="127088"/>
                  </a:lnTo>
                  <a:lnTo>
                    <a:pt x="1535226" y="101523"/>
                  </a:lnTo>
                  <a:lnTo>
                    <a:pt x="1522717" y="99491"/>
                  </a:lnTo>
                  <a:lnTo>
                    <a:pt x="1510220" y="99491"/>
                  </a:lnTo>
                  <a:lnTo>
                    <a:pt x="1510220" y="38138"/>
                  </a:lnTo>
                  <a:lnTo>
                    <a:pt x="1484274" y="38138"/>
                  </a:lnTo>
                  <a:lnTo>
                    <a:pt x="1484274" y="202641"/>
                  </a:lnTo>
                  <a:lnTo>
                    <a:pt x="1522717" y="202641"/>
                  </a:lnTo>
                  <a:lnTo>
                    <a:pt x="1539811" y="199999"/>
                  </a:lnTo>
                  <a:lnTo>
                    <a:pt x="1552092" y="192189"/>
                  </a:lnTo>
                  <a:lnTo>
                    <a:pt x="1559445" y="179514"/>
                  </a:lnTo>
                  <a:lnTo>
                    <a:pt x="1559521" y="179374"/>
                  </a:lnTo>
                  <a:lnTo>
                    <a:pt x="1562011" y="161734"/>
                  </a:lnTo>
                  <a:lnTo>
                    <a:pt x="1562011" y="140360"/>
                  </a:lnTo>
                  <a:close/>
                </a:path>
                <a:path w="1937384" h="1321435">
                  <a:moveTo>
                    <a:pt x="1590573" y="472871"/>
                  </a:moveTo>
                  <a:lnTo>
                    <a:pt x="1588096" y="455091"/>
                  </a:lnTo>
                  <a:lnTo>
                    <a:pt x="1580781" y="441985"/>
                  </a:lnTo>
                  <a:lnTo>
                    <a:pt x="1568780" y="433870"/>
                  </a:lnTo>
                  <a:lnTo>
                    <a:pt x="1552244" y="431101"/>
                  </a:lnTo>
                  <a:lnTo>
                    <a:pt x="1535163" y="433870"/>
                  </a:lnTo>
                  <a:lnTo>
                    <a:pt x="1522869" y="441985"/>
                  </a:lnTo>
                  <a:lnTo>
                    <a:pt x="1515452" y="455091"/>
                  </a:lnTo>
                  <a:lnTo>
                    <a:pt x="1512963" y="472871"/>
                  </a:lnTo>
                  <a:lnTo>
                    <a:pt x="1512963" y="558215"/>
                  </a:lnTo>
                  <a:lnTo>
                    <a:pt x="1515452" y="575475"/>
                  </a:lnTo>
                  <a:lnTo>
                    <a:pt x="1522869" y="588327"/>
                  </a:lnTo>
                  <a:lnTo>
                    <a:pt x="1535163" y="596341"/>
                  </a:lnTo>
                  <a:lnTo>
                    <a:pt x="1552244" y="599097"/>
                  </a:lnTo>
                  <a:lnTo>
                    <a:pt x="1568780" y="596341"/>
                  </a:lnTo>
                  <a:lnTo>
                    <a:pt x="1580781" y="588327"/>
                  </a:lnTo>
                  <a:lnTo>
                    <a:pt x="1587804" y="575995"/>
                  </a:lnTo>
                  <a:lnTo>
                    <a:pt x="1588109" y="575475"/>
                  </a:lnTo>
                  <a:lnTo>
                    <a:pt x="1590573" y="558215"/>
                  </a:lnTo>
                  <a:lnTo>
                    <a:pt x="1590573" y="535990"/>
                  </a:lnTo>
                  <a:lnTo>
                    <a:pt x="1565579" y="535990"/>
                  </a:lnTo>
                  <a:lnTo>
                    <a:pt x="1565579" y="571550"/>
                  </a:lnTo>
                  <a:lnTo>
                    <a:pt x="1561172" y="575995"/>
                  </a:lnTo>
                  <a:lnTo>
                    <a:pt x="1544154" y="575995"/>
                  </a:lnTo>
                  <a:lnTo>
                    <a:pt x="1538795" y="571550"/>
                  </a:lnTo>
                  <a:lnTo>
                    <a:pt x="1538795" y="459536"/>
                  </a:lnTo>
                  <a:lnTo>
                    <a:pt x="1544154" y="455091"/>
                  </a:lnTo>
                  <a:lnTo>
                    <a:pt x="1561172" y="455091"/>
                  </a:lnTo>
                  <a:lnTo>
                    <a:pt x="1565579" y="459536"/>
                  </a:lnTo>
                  <a:lnTo>
                    <a:pt x="1565579" y="488873"/>
                  </a:lnTo>
                  <a:lnTo>
                    <a:pt x="1590573" y="488873"/>
                  </a:lnTo>
                  <a:lnTo>
                    <a:pt x="1590573" y="472871"/>
                  </a:lnTo>
                  <a:close/>
                </a:path>
                <a:path w="1937384" h="1321435">
                  <a:moveTo>
                    <a:pt x="1661172" y="235534"/>
                  </a:moveTo>
                  <a:lnTo>
                    <a:pt x="1635213" y="235534"/>
                  </a:lnTo>
                  <a:lnTo>
                    <a:pt x="1601292" y="307530"/>
                  </a:lnTo>
                  <a:lnTo>
                    <a:pt x="1601292" y="235534"/>
                  </a:lnTo>
                  <a:lnTo>
                    <a:pt x="1575460" y="235534"/>
                  </a:lnTo>
                  <a:lnTo>
                    <a:pt x="1575460" y="399986"/>
                  </a:lnTo>
                  <a:lnTo>
                    <a:pt x="1601292" y="399986"/>
                  </a:lnTo>
                  <a:lnTo>
                    <a:pt x="1601292" y="349313"/>
                  </a:lnTo>
                  <a:lnTo>
                    <a:pt x="1609382" y="334200"/>
                  </a:lnTo>
                  <a:lnTo>
                    <a:pt x="1635213" y="399986"/>
                  </a:lnTo>
                  <a:lnTo>
                    <a:pt x="1661172" y="399986"/>
                  </a:lnTo>
                  <a:lnTo>
                    <a:pt x="1635264" y="334200"/>
                  </a:lnTo>
                  <a:lnTo>
                    <a:pt x="1625460" y="309308"/>
                  </a:lnTo>
                  <a:lnTo>
                    <a:pt x="1626323" y="307530"/>
                  </a:lnTo>
                  <a:lnTo>
                    <a:pt x="1661172" y="235534"/>
                  </a:lnTo>
                  <a:close/>
                </a:path>
                <a:path w="1937384" h="1321435">
                  <a:moveTo>
                    <a:pt x="1662010" y="38138"/>
                  </a:moveTo>
                  <a:lnTo>
                    <a:pt x="1635213" y="38138"/>
                  </a:lnTo>
                  <a:lnTo>
                    <a:pt x="1635213" y="108381"/>
                  </a:lnTo>
                  <a:lnTo>
                    <a:pt x="1605813" y="108381"/>
                  </a:lnTo>
                  <a:lnTo>
                    <a:pt x="1605813" y="38138"/>
                  </a:lnTo>
                  <a:lnTo>
                    <a:pt x="1579867" y="38138"/>
                  </a:lnTo>
                  <a:lnTo>
                    <a:pt x="1579867" y="202641"/>
                  </a:lnTo>
                  <a:lnTo>
                    <a:pt x="1605813" y="202641"/>
                  </a:lnTo>
                  <a:lnTo>
                    <a:pt x="1605813" y="132422"/>
                  </a:lnTo>
                  <a:lnTo>
                    <a:pt x="1635213" y="132422"/>
                  </a:lnTo>
                  <a:lnTo>
                    <a:pt x="1635213" y="202641"/>
                  </a:lnTo>
                  <a:lnTo>
                    <a:pt x="1662010" y="202641"/>
                  </a:lnTo>
                  <a:lnTo>
                    <a:pt x="1662010" y="132422"/>
                  </a:lnTo>
                  <a:lnTo>
                    <a:pt x="1662010" y="108381"/>
                  </a:lnTo>
                  <a:lnTo>
                    <a:pt x="1662010" y="38138"/>
                  </a:lnTo>
                  <a:close/>
                </a:path>
                <a:path w="1937384" h="1321435">
                  <a:moveTo>
                    <a:pt x="1685213" y="472871"/>
                  </a:moveTo>
                  <a:lnTo>
                    <a:pt x="1682864" y="455091"/>
                  </a:lnTo>
                  <a:lnTo>
                    <a:pt x="1675739" y="441985"/>
                  </a:lnTo>
                  <a:lnTo>
                    <a:pt x="1663776" y="433870"/>
                  </a:lnTo>
                  <a:lnTo>
                    <a:pt x="1646885" y="431101"/>
                  </a:lnTo>
                  <a:lnTo>
                    <a:pt x="1629930" y="433870"/>
                  </a:lnTo>
                  <a:lnTo>
                    <a:pt x="1617929" y="441985"/>
                  </a:lnTo>
                  <a:lnTo>
                    <a:pt x="1610791" y="455091"/>
                  </a:lnTo>
                  <a:lnTo>
                    <a:pt x="1608429" y="472871"/>
                  </a:lnTo>
                  <a:lnTo>
                    <a:pt x="1608429" y="558215"/>
                  </a:lnTo>
                  <a:lnTo>
                    <a:pt x="1610791" y="575475"/>
                  </a:lnTo>
                  <a:lnTo>
                    <a:pt x="1617929" y="588327"/>
                  </a:lnTo>
                  <a:lnTo>
                    <a:pt x="1629930" y="596341"/>
                  </a:lnTo>
                  <a:lnTo>
                    <a:pt x="1646885" y="599097"/>
                  </a:lnTo>
                  <a:lnTo>
                    <a:pt x="1663776" y="596341"/>
                  </a:lnTo>
                  <a:lnTo>
                    <a:pt x="1675739" y="588327"/>
                  </a:lnTo>
                  <a:lnTo>
                    <a:pt x="1682572" y="575995"/>
                  </a:lnTo>
                  <a:lnTo>
                    <a:pt x="1682864" y="575475"/>
                  </a:lnTo>
                  <a:lnTo>
                    <a:pt x="1685213" y="558215"/>
                  </a:lnTo>
                  <a:lnTo>
                    <a:pt x="1685213" y="535990"/>
                  </a:lnTo>
                  <a:lnTo>
                    <a:pt x="1661172" y="535990"/>
                  </a:lnTo>
                  <a:lnTo>
                    <a:pt x="1661172" y="571550"/>
                  </a:lnTo>
                  <a:lnTo>
                    <a:pt x="1655813" y="575995"/>
                  </a:lnTo>
                  <a:lnTo>
                    <a:pt x="1639747" y="575995"/>
                  </a:lnTo>
                  <a:lnTo>
                    <a:pt x="1634388" y="571550"/>
                  </a:lnTo>
                  <a:lnTo>
                    <a:pt x="1634388" y="459536"/>
                  </a:lnTo>
                  <a:lnTo>
                    <a:pt x="1639747" y="455091"/>
                  </a:lnTo>
                  <a:lnTo>
                    <a:pt x="1655813" y="455091"/>
                  </a:lnTo>
                  <a:lnTo>
                    <a:pt x="1661172" y="459536"/>
                  </a:lnTo>
                  <a:lnTo>
                    <a:pt x="1661172" y="488873"/>
                  </a:lnTo>
                  <a:lnTo>
                    <a:pt x="1685213" y="488873"/>
                  </a:lnTo>
                  <a:lnTo>
                    <a:pt x="1685213" y="472871"/>
                  </a:lnTo>
                  <a:close/>
                </a:path>
                <a:path w="1937384" h="1321435">
                  <a:moveTo>
                    <a:pt x="1754974" y="235534"/>
                  </a:moveTo>
                  <a:lnTo>
                    <a:pt x="1674507" y="235534"/>
                  </a:lnTo>
                  <a:lnTo>
                    <a:pt x="1674507" y="258635"/>
                  </a:lnTo>
                  <a:lnTo>
                    <a:pt x="1702244" y="258635"/>
                  </a:lnTo>
                  <a:lnTo>
                    <a:pt x="1702244" y="399986"/>
                  </a:lnTo>
                  <a:lnTo>
                    <a:pt x="1728190" y="399986"/>
                  </a:lnTo>
                  <a:lnTo>
                    <a:pt x="1728190" y="258635"/>
                  </a:lnTo>
                  <a:lnTo>
                    <a:pt x="1754974" y="258635"/>
                  </a:lnTo>
                  <a:lnTo>
                    <a:pt x="1754974" y="235534"/>
                  </a:lnTo>
                  <a:close/>
                </a:path>
                <a:path w="1937384" h="1321435">
                  <a:moveTo>
                    <a:pt x="1759381" y="140360"/>
                  </a:moveTo>
                  <a:lnTo>
                    <a:pt x="1737893" y="102260"/>
                  </a:lnTo>
                  <a:lnTo>
                    <a:pt x="1733550" y="101561"/>
                  </a:lnTo>
                  <a:lnTo>
                    <a:pt x="1733550" y="127088"/>
                  </a:lnTo>
                  <a:lnTo>
                    <a:pt x="1733550" y="175069"/>
                  </a:lnTo>
                  <a:lnTo>
                    <a:pt x="1729028" y="179514"/>
                  </a:lnTo>
                  <a:lnTo>
                    <a:pt x="1708429" y="179514"/>
                  </a:lnTo>
                  <a:lnTo>
                    <a:pt x="1708429" y="123532"/>
                  </a:lnTo>
                  <a:lnTo>
                    <a:pt x="1729028" y="123532"/>
                  </a:lnTo>
                  <a:lnTo>
                    <a:pt x="1733550" y="127088"/>
                  </a:lnTo>
                  <a:lnTo>
                    <a:pt x="1733550" y="101561"/>
                  </a:lnTo>
                  <a:lnTo>
                    <a:pt x="1720938" y="99491"/>
                  </a:lnTo>
                  <a:lnTo>
                    <a:pt x="1708429" y="99491"/>
                  </a:lnTo>
                  <a:lnTo>
                    <a:pt x="1708429" y="38138"/>
                  </a:lnTo>
                  <a:lnTo>
                    <a:pt x="1682597" y="38138"/>
                  </a:lnTo>
                  <a:lnTo>
                    <a:pt x="1682597" y="202641"/>
                  </a:lnTo>
                  <a:lnTo>
                    <a:pt x="1720938" y="202641"/>
                  </a:lnTo>
                  <a:lnTo>
                    <a:pt x="1737893" y="199999"/>
                  </a:lnTo>
                  <a:lnTo>
                    <a:pt x="1749894" y="192189"/>
                  </a:lnTo>
                  <a:lnTo>
                    <a:pt x="1756956" y="179514"/>
                  </a:lnTo>
                  <a:lnTo>
                    <a:pt x="1757019" y="179374"/>
                  </a:lnTo>
                  <a:lnTo>
                    <a:pt x="1759381" y="161734"/>
                  </a:lnTo>
                  <a:lnTo>
                    <a:pt x="1759381" y="140360"/>
                  </a:lnTo>
                  <a:close/>
                </a:path>
                <a:path w="1937384" h="1321435">
                  <a:moveTo>
                    <a:pt x="1786166" y="432879"/>
                  </a:moveTo>
                  <a:lnTo>
                    <a:pt x="1757603" y="432879"/>
                  </a:lnTo>
                  <a:lnTo>
                    <a:pt x="1737118" y="501319"/>
                  </a:lnTo>
                  <a:lnTo>
                    <a:pt x="1727238" y="536879"/>
                  </a:lnTo>
                  <a:lnTo>
                    <a:pt x="1727238" y="432879"/>
                  </a:lnTo>
                  <a:lnTo>
                    <a:pt x="1704022" y="432879"/>
                  </a:lnTo>
                  <a:lnTo>
                    <a:pt x="1704022" y="597331"/>
                  </a:lnTo>
                  <a:lnTo>
                    <a:pt x="1730819" y="597331"/>
                  </a:lnTo>
                  <a:lnTo>
                    <a:pt x="1747951" y="536879"/>
                  </a:lnTo>
                  <a:lnTo>
                    <a:pt x="1752244" y="521766"/>
                  </a:lnTo>
                  <a:lnTo>
                    <a:pt x="1762950" y="481774"/>
                  </a:lnTo>
                  <a:lnTo>
                    <a:pt x="1762950" y="597331"/>
                  </a:lnTo>
                  <a:lnTo>
                    <a:pt x="1786166" y="597331"/>
                  </a:lnTo>
                  <a:lnTo>
                    <a:pt x="1786166" y="481774"/>
                  </a:lnTo>
                  <a:lnTo>
                    <a:pt x="1786166" y="432879"/>
                  </a:lnTo>
                  <a:close/>
                </a:path>
                <a:path w="1937384" h="1321435">
                  <a:moveTo>
                    <a:pt x="1800453" y="38138"/>
                  </a:moveTo>
                  <a:lnTo>
                    <a:pt x="1774621" y="38138"/>
                  </a:lnTo>
                  <a:lnTo>
                    <a:pt x="1774621" y="202641"/>
                  </a:lnTo>
                  <a:lnTo>
                    <a:pt x="1800453" y="202641"/>
                  </a:lnTo>
                  <a:lnTo>
                    <a:pt x="1800453" y="38138"/>
                  </a:lnTo>
                  <a:close/>
                </a:path>
                <a:path w="1937384" h="1321435">
                  <a:moveTo>
                    <a:pt x="1848662" y="337743"/>
                  </a:moveTo>
                  <a:lnTo>
                    <a:pt x="1846338" y="320852"/>
                  </a:lnTo>
                  <a:lnTo>
                    <a:pt x="1846313" y="320624"/>
                  </a:lnTo>
                  <a:lnTo>
                    <a:pt x="1839188" y="308089"/>
                  </a:lnTo>
                  <a:lnTo>
                    <a:pt x="1827225" y="300380"/>
                  </a:lnTo>
                  <a:lnTo>
                    <a:pt x="1822831" y="299707"/>
                  </a:lnTo>
                  <a:lnTo>
                    <a:pt x="1822831" y="324421"/>
                  </a:lnTo>
                  <a:lnTo>
                    <a:pt x="1822831" y="372414"/>
                  </a:lnTo>
                  <a:lnTo>
                    <a:pt x="1818309" y="376872"/>
                  </a:lnTo>
                  <a:lnTo>
                    <a:pt x="1797837" y="376872"/>
                  </a:lnTo>
                  <a:lnTo>
                    <a:pt x="1797837" y="320852"/>
                  </a:lnTo>
                  <a:lnTo>
                    <a:pt x="1818309" y="320852"/>
                  </a:lnTo>
                  <a:lnTo>
                    <a:pt x="1822831" y="324421"/>
                  </a:lnTo>
                  <a:lnTo>
                    <a:pt x="1822831" y="299707"/>
                  </a:lnTo>
                  <a:lnTo>
                    <a:pt x="1810334" y="297751"/>
                  </a:lnTo>
                  <a:lnTo>
                    <a:pt x="1797837" y="297751"/>
                  </a:lnTo>
                  <a:lnTo>
                    <a:pt x="1797837" y="235534"/>
                  </a:lnTo>
                  <a:lnTo>
                    <a:pt x="1771878" y="235534"/>
                  </a:lnTo>
                  <a:lnTo>
                    <a:pt x="1771878" y="399986"/>
                  </a:lnTo>
                  <a:lnTo>
                    <a:pt x="1810334" y="399986"/>
                  </a:lnTo>
                  <a:lnTo>
                    <a:pt x="1827225" y="397344"/>
                  </a:lnTo>
                  <a:lnTo>
                    <a:pt x="1839188" y="389534"/>
                  </a:lnTo>
                  <a:lnTo>
                    <a:pt x="1846237" y="376872"/>
                  </a:lnTo>
                  <a:lnTo>
                    <a:pt x="1846313" y="376732"/>
                  </a:lnTo>
                  <a:lnTo>
                    <a:pt x="1848662" y="359092"/>
                  </a:lnTo>
                  <a:lnTo>
                    <a:pt x="1848662" y="337743"/>
                  </a:lnTo>
                  <a:close/>
                </a:path>
                <a:path w="1937384" h="1321435">
                  <a:moveTo>
                    <a:pt x="1889734" y="432879"/>
                  </a:moveTo>
                  <a:lnTo>
                    <a:pt x="1861172" y="432879"/>
                  </a:lnTo>
                  <a:lnTo>
                    <a:pt x="1839734" y="501319"/>
                  </a:lnTo>
                  <a:lnTo>
                    <a:pt x="1829981" y="536879"/>
                  </a:lnTo>
                  <a:lnTo>
                    <a:pt x="1829981" y="432879"/>
                  </a:lnTo>
                  <a:lnTo>
                    <a:pt x="1806765" y="432879"/>
                  </a:lnTo>
                  <a:lnTo>
                    <a:pt x="1806765" y="597331"/>
                  </a:lnTo>
                  <a:lnTo>
                    <a:pt x="1833549" y="597331"/>
                  </a:lnTo>
                  <a:lnTo>
                    <a:pt x="1851355" y="536879"/>
                  </a:lnTo>
                  <a:lnTo>
                    <a:pt x="1855812" y="521766"/>
                  </a:lnTo>
                  <a:lnTo>
                    <a:pt x="1865693" y="481774"/>
                  </a:lnTo>
                  <a:lnTo>
                    <a:pt x="1865693" y="597331"/>
                  </a:lnTo>
                  <a:lnTo>
                    <a:pt x="1889734" y="597331"/>
                  </a:lnTo>
                  <a:lnTo>
                    <a:pt x="1889734" y="481774"/>
                  </a:lnTo>
                  <a:lnTo>
                    <a:pt x="1889734" y="432879"/>
                  </a:lnTo>
                  <a:close/>
                </a:path>
                <a:path w="1937384" h="1321435">
                  <a:moveTo>
                    <a:pt x="1889734" y="235534"/>
                  </a:moveTo>
                  <a:lnTo>
                    <a:pt x="1863902" y="235534"/>
                  </a:lnTo>
                  <a:lnTo>
                    <a:pt x="1863902" y="399986"/>
                  </a:lnTo>
                  <a:lnTo>
                    <a:pt x="1889734" y="399986"/>
                  </a:lnTo>
                  <a:lnTo>
                    <a:pt x="1889734" y="235534"/>
                  </a:lnTo>
                  <a:close/>
                </a:path>
                <a:path w="1937384" h="1321435">
                  <a:moveTo>
                    <a:pt x="1892477" y="38138"/>
                  </a:moveTo>
                  <a:lnTo>
                    <a:pt x="1821053" y="38138"/>
                  </a:lnTo>
                  <a:lnTo>
                    <a:pt x="1821053" y="202641"/>
                  </a:lnTo>
                  <a:lnTo>
                    <a:pt x="1892477" y="202641"/>
                  </a:lnTo>
                  <a:lnTo>
                    <a:pt x="1892477" y="179514"/>
                  </a:lnTo>
                  <a:lnTo>
                    <a:pt x="1847837" y="179514"/>
                  </a:lnTo>
                  <a:lnTo>
                    <a:pt x="1847837" y="130644"/>
                  </a:lnTo>
                  <a:lnTo>
                    <a:pt x="1883549" y="130644"/>
                  </a:lnTo>
                  <a:lnTo>
                    <a:pt x="1883549" y="107543"/>
                  </a:lnTo>
                  <a:lnTo>
                    <a:pt x="1847837" y="107543"/>
                  </a:lnTo>
                  <a:lnTo>
                    <a:pt x="1847837" y="61239"/>
                  </a:lnTo>
                  <a:lnTo>
                    <a:pt x="1892477" y="61239"/>
                  </a:lnTo>
                  <a:lnTo>
                    <a:pt x="1892477" y="38138"/>
                  </a:lnTo>
                  <a:close/>
                </a:path>
                <a:path w="1937384" h="1321435">
                  <a:moveTo>
                    <a:pt x="1937004" y="0"/>
                  </a:moveTo>
                  <a:lnTo>
                    <a:pt x="1912950" y="0"/>
                  </a:lnTo>
                  <a:lnTo>
                    <a:pt x="1912950" y="16814"/>
                  </a:lnTo>
                  <a:lnTo>
                    <a:pt x="1912950" y="608888"/>
                  </a:lnTo>
                  <a:lnTo>
                    <a:pt x="32156" y="1290713"/>
                  </a:lnTo>
                  <a:lnTo>
                    <a:pt x="628751" y="16814"/>
                  </a:lnTo>
                  <a:lnTo>
                    <a:pt x="1912950" y="16814"/>
                  </a:lnTo>
                  <a:lnTo>
                    <a:pt x="1912950" y="0"/>
                  </a:lnTo>
                  <a:lnTo>
                    <a:pt x="609092" y="0"/>
                  </a:lnTo>
                  <a:lnTo>
                    <a:pt x="608203" y="1778"/>
                  </a:lnTo>
                  <a:lnTo>
                    <a:pt x="901" y="1297825"/>
                  </a:lnTo>
                  <a:lnTo>
                    <a:pt x="0" y="1304442"/>
                  </a:lnTo>
                  <a:lnTo>
                    <a:pt x="0" y="1306995"/>
                  </a:lnTo>
                  <a:lnTo>
                    <a:pt x="2463" y="1313713"/>
                  </a:lnTo>
                  <a:lnTo>
                    <a:pt x="8178" y="1318945"/>
                  </a:lnTo>
                  <a:lnTo>
                    <a:pt x="16078" y="1320939"/>
                  </a:lnTo>
                  <a:lnTo>
                    <a:pt x="20548" y="1320939"/>
                  </a:lnTo>
                  <a:lnTo>
                    <a:pt x="22339" y="1320050"/>
                  </a:lnTo>
                  <a:lnTo>
                    <a:pt x="103301" y="1290713"/>
                  </a:lnTo>
                  <a:lnTo>
                    <a:pt x="1926412" y="630224"/>
                  </a:lnTo>
                  <a:lnTo>
                    <a:pt x="1933549" y="627557"/>
                  </a:lnTo>
                  <a:lnTo>
                    <a:pt x="1937004" y="622808"/>
                  </a:lnTo>
                  <a:lnTo>
                    <a:pt x="1937004" y="16814"/>
                  </a:lnTo>
                  <a:lnTo>
                    <a:pt x="19370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6441" y="3177285"/>
              <a:ext cx="6927850" cy="6385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9782" y="4158691"/>
              <a:ext cx="3811142" cy="3203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29782" y="4464049"/>
              <a:ext cx="3210814" cy="3200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129146" y="4739131"/>
              <a:ext cx="3100070" cy="12700"/>
            </a:xfrm>
            <a:custGeom>
              <a:avLst/>
              <a:gdLst/>
              <a:ahLst/>
              <a:cxnLst/>
              <a:rect l="l" t="t" r="r" b="b"/>
              <a:pathLst>
                <a:path w="3100070" h="12700">
                  <a:moveTo>
                    <a:pt x="3099816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3099816" y="12191"/>
                  </a:lnTo>
                  <a:lnTo>
                    <a:pt x="309981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29782" y="5073649"/>
              <a:ext cx="2525394" cy="3200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29782" y="5378449"/>
              <a:ext cx="4755515" cy="3200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29782" y="5683249"/>
              <a:ext cx="4530852" cy="3200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29782" y="5987745"/>
              <a:ext cx="3165475" cy="320344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29</a:t>
            </a:fld>
            <a:endParaRPr spc="-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6878" y="761745"/>
            <a:ext cx="3411854" cy="6385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0583" y="2708909"/>
            <a:ext cx="11978005" cy="5170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41195">
              <a:lnSpc>
                <a:spcPct val="100000"/>
              </a:lnSpc>
              <a:spcBef>
                <a:spcPts val="100"/>
              </a:spcBef>
            </a:pPr>
            <a:r>
              <a:rPr sz="2400" spc="-195" dirty="0">
                <a:latin typeface="Century"/>
                <a:cs typeface="Century"/>
              </a:rPr>
              <a:t>Проект </a:t>
            </a:r>
            <a:r>
              <a:rPr sz="2400" spc="-145" dirty="0">
                <a:latin typeface="Century"/>
                <a:cs typeface="Century"/>
              </a:rPr>
              <a:t>по </a:t>
            </a:r>
            <a:r>
              <a:rPr sz="2400" spc="-200" dirty="0">
                <a:latin typeface="Century"/>
                <a:cs typeface="Century"/>
              </a:rPr>
              <a:t>ранней </a:t>
            </a:r>
            <a:r>
              <a:rPr sz="2400" spc="-140" dirty="0">
                <a:latin typeface="Century"/>
                <a:cs typeface="Century"/>
              </a:rPr>
              <a:t>профессиональной </a:t>
            </a:r>
            <a:r>
              <a:rPr sz="2400" spc="-180" dirty="0">
                <a:latin typeface="Century"/>
                <a:cs typeface="Century"/>
              </a:rPr>
              <a:t>ориентации </a:t>
            </a:r>
            <a:r>
              <a:rPr sz="2400" spc="-200" dirty="0">
                <a:latin typeface="Century"/>
                <a:cs typeface="Century"/>
              </a:rPr>
              <a:t>учащихся </a:t>
            </a:r>
            <a:r>
              <a:rPr sz="2400" spc="5" dirty="0">
                <a:latin typeface="Century"/>
                <a:cs typeface="Century"/>
              </a:rPr>
              <a:t>6 </a:t>
            </a:r>
            <a:r>
              <a:rPr sz="2400" spc="-135" dirty="0">
                <a:latin typeface="Century"/>
                <a:cs typeface="Century"/>
              </a:rPr>
              <a:t>– </a:t>
            </a:r>
            <a:r>
              <a:rPr sz="2400" spc="-145" dirty="0">
                <a:latin typeface="Verdana"/>
                <a:cs typeface="Verdana"/>
              </a:rPr>
              <a:t>11-</a:t>
            </a:r>
            <a:r>
              <a:rPr sz="2400" spc="-145" dirty="0">
                <a:latin typeface="Century"/>
                <a:cs typeface="Century"/>
              </a:rPr>
              <a:t>х классов  </a:t>
            </a:r>
            <a:r>
              <a:rPr sz="2400" spc="-140" dirty="0">
                <a:latin typeface="Century"/>
                <a:cs typeface="Century"/>
              </a:rPr>
              <a:t>общеобразовательных </a:t>
            </a:r>
            <a:r>
              <a:rPr sz="2400" spc="-185" dirty="0">
                <a:latin typeface="Century"/>
                <a:cs typeface="Century"/>
              </a:rPr>
              <a:t>организаций </a:t>
            </a:r>
            <a:r>
              <a:rPr sz="2400" spc="-90" dirty="0">
                <a:latin typeface="Century"/>
                <a:cs typeface="Century"/>
              </a:rPr>
              <a:t>«Билет </a:t>
            </a:r>
            <a:r>
              <a:rPr sz="2400" spc="-170" dirty="0">
                <a:latin typeface="Century"/>
                <a:cs typeface="Century"/>
              </a:rPr>
              <a:t>в</a:t>
            </a:r>
            <a:r>
              <a:rPr sz="2400" spc="180" dirty="0">
                <a:latin typeface="Century"/>
                <a:cs typeface="Century"/>
              </a:rPr>
              <a:t> </a:t>
            </a:r>
            <a:r>
              <a:rPr sz="2400" spc="-30" dirty="0">
                <a:latin typeface="Century"/>
                <a:cs typeface="Century"/>
              </a:rPr>
              <a:t>будущее»</a:t>
            </a:r>
            <a:endParaRPr sz="24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</a:pPr>
            <a:r>
              <a:rPr sz="2400" spc="-170" dirty="0">
                <a:latin typeface="Century"/>
                <a:cs typeface="Century"/>
              </a:rPr>
              <a:t>Реализуется в </a:t>
            </a:r>
            <a:r>
              <a:rPr sz="2400" spc="-135" dirty="0">
                <a:latin typeface="Century"/>
                <a:cs typeface="Century"/>
              </a:rPr>
              <a:t>соответствии</a:t>
            </a:r>
            <a:r>
              <a:rPr sz="2400" spc="175" dirty="0">
                <a:latin typeface="Century"/>
                <a:cs typeface="Century"/>
              </a:rPr>
              <a:t> </a:t>
            </a:r>
            <a:r>
              <a:rPr sz="2400" spc="-100" dirty="0">
                <a:latin typeface="Century"/>
                <a:cs typeface="Century"/>
              </a:rPr>
              <a:t>с:</a:t>
            </a:r>
            <a:endParaRPr sz="24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00">
              <a:latin typeface="Century"/>
              <a:cs typeface="Century"/>
            </a:endParaRPr>
          </a:p>
          <a:p>
            <a:pPr marL="414655" marR="5080" indent="-342900">
              <a:lnSpc>
                <a:spcPct val="100000"/>
              </a:lnSpc>
              <a:buFont typeface="Arial"/>
              <a:buChar char="•"/>
              <a:tabLst>
                <a:tab pos="414655" algn="l"/>
                <a:tab pos="415290" algn="l"/>
              </a:tabLst>
            </a:pPr>
            <a:r>
              <a:rPr sz="2400" spc="-165" dirty="0">
                <a:latin typeface="Century"/>
                <a:cs typeface="Century"/>
              </a:rPr>
              <a:t>Перечень </a:t>
            </a:r>
            <a:r>
              <a:rPr sz="2400" spc="-180" dirty="0">
                <a:latin typeface="Century"/>
                <a:cs typeface="Century"/>
              </a:rPr>
              <a:t>поручений </a:t>
            </a:r>
            <a:r>
              <a:rPr sz="2400" spc="-175" dirty="0">
                <a:latin typeface="Century"/>
                <a:cs typeface="Century"/>
              </a:rPr>
              <a:t>Президента </a:t>
            </a:r>
            <a:r>
              <a:rPr sz="2400" spc="-145" dirty="0">
                <a:latin typeface="Century"/>
                <a:cs typeface="Century"/>
              </a:rPr>
              <a:t>Российской </a:t>
            </a:r>
            <a:r>
              <a:rPr sz="2400" spc="-150" dirty="0">
                <a:latin typeface="Century"/>
                <a:cs typeface="Century"/>
              </a:rPr>
              <a:t>Федерации </a:t>
            </a:r>
            <a:r>
              <a:rPr sz="2400" spc="-145" dirty="0">
                <a:latin typeface="Century"/>
                <a:cs typeface="Century"/>
              </a:rPr>
              <a:t>по </a:t>
            </a:r>
            <a:r>
              <a:rPr sz="2400" spc="-180" dirty="0">
                <a:latin typeface="Century"/>
                <a:cs typeface="Century"/>
              </a:rPr>
              <a:t>итогам </a:t>
            </a:r>
            <a:r>
              <a:rPr sz="2400" spc="-155" dirty="0">
                <a:latin typeface="Century"/>
                <a:cs typeface="Century"/>
              </a:rPr>
              <a:t>встречи </a:t>
            </a:r>
            <a:r>
              <a:rPr sz="2400" spc="-70" dirty="0">
                <a:latin typeface="Century"/>
                <a:cs typeface="Century"/>
              </a:rPr>
              <a:t>с  </a:t>
            </a:r>
            <a:r>
              <a:rPr sz="2400" spc="-220" dirty="0">
                <a:latin typeface="Century"/>
                <a:cs typeface="Century"/>
              </a:rPr>
              <a:t>участниками </a:t>
            </a:r>
            <a:r>
              <a:rPr sz="2400" spc="-114" dirty="0">
                <a:latin typeface="Century"/>
                <a:cs typeface="Century"/>
              </a:rPr>
              <a:t>всероссийского </a:t>
            </a:r>
            <a:r>
              <a:rPr sz="2400" spc="-145" dirty="0">
                <a:latin typeface="Century"/>
                <a:cs typeface="Century"/>
              </a:rPr>
              <a:t>форума </a:t>
            </a:r>
            <a:r>
              <a:rPr sz="2400" spc="-120" dirty="0">
                <a:latin typeface="Century"/>
                <a:cs typeface="Century"/>
              </a:rPr>
              <a:t>«Наставник» </a:t>
            </a:r>
            <a:r>
              <a:rPr sz="2400" spc="-114" dirty="0">
                <a:latin typeface="Century"/>
                <a:cs typeface="Century"/>
              </a:rPr>
              <a:t>от </a:t>
            </a:r>
            <a:r>
              <a:rPr sz="2400" spc="5" dirty="0">
                <a:latin typeface="Century"/>
                <a:cs typeface="Century"/>
              </a:rPr>
              <a:t>23 </a:t>
            </a:r>
            <a:r>
              <a:rPr sz="2400" spc="-150" dirty="0">
                <a:latin typeface="Century"/>
                <a:cs typeface="Century"/>
              </a:rPr>
              <a:t>февраля </a:t>
            </a:r>
            <a:r>
              <a:rPr sz="2400" spc="5" dirty="0">
                <a:latin typeface="Century"/>
                <a:cs typeface="Century"/>
              </a:rPr>
              <a:t>2018 </a:t>
            </a:r>
            <a:r>
              <a:rPr sz="2400" spc="-65" dirty="0">
                <a:latin typeface="Century"/>
                <a:cs typeface="Century"/>
              </a:rPr>
              <a:t>года </a:t>
            </a:r>
            <a:r>
              <a:rPr sz="2400" spc="215" dirty="0">
                <a:latin typeface="Century"/>
                <a:cs typeface="Century"/>
              </a:rPr>
              <a:t>№</a:t>
            </a:r>
            <a:r>
              <a:rPr sz="2400" spc="65" dirty="0">
                <a:latin typeface="Century"/>
                <a:cs typeface="Century"/>
              </a:rPr>
              <a:t> </a:t>
            </a:r>
            <a:r>
              <a:rPr sz="2400" spc="-225" dirty="0">
                <a:latin typeface="Century"/>
                <a:cs typeface="Century"/>
              </a:rPr>
              <a:t>Пр</a:t>
            </a:r>
            <a:r>
              <a:rPr sz="2400" spc="-225" dirty="0">
                <a:latin typeface="Verdana"/>
                <a:cs typeface="Verdana"/>
              </a:rPr>
              <a:t>-328;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350">
              <a:latin typeface="Verdana"/>
              <a:cs typeface="Verdana"/>
            </a:endParaRPr>
          </a:p>
          <a:p>
            <a:pPr marL="414655" marR="107950" indent="-342900">
              <a:lnSpc>
                <a:spcPct val="100000"/>
              </a:lnSpc>
              <a:buFont typeface="Arial"/>
              <a:buChar char="•"/>
              <a:tabLst>
                <a:tab pos="414655" algn="l"/>
                <a:tab pos="415290" algn="l"/>
              </a:tabLst>
            </a:pPr>
            <a:r>
              <a:rPr sz="2400" spc="-185" dirty="0">
                <a:latin typeface="Century"/>
                <a:cs typeface="Century"/>
              </a:rPr>
              <a:t>Паспорт </a:t>
            </a:r>
            <a:r>
              <a:rPr sz="2400" spc="-100" dirty="0">
                <a:latin typeface="Century"/>
                <a:cs typeface="Century"/>
              </a:rPr>
              <a:t>федерального </a:t>
            </a:r>
            <a:r>
              <a:rPr sz="2400" spc="-175" dirty="0">
                <a:latin typeface="Century"/>
                <a:cs typeface="Century"/>
              </a:rPr>
              <a:t>проекта </a:t>
            </a:r>
            <a:r>
              <a:rPr sz="2400" spc="-140" dirty="0">
                <a:latin typeface="Century"/>
                <a:cs typeface="Century"/>
              </a:rPr>
              <a:t>«Успех каждого </a:t>
            </a:r>
            <a:r>
              <a:rPr sz="2400" spc="-95" dirty="0">
                <a:latin typeface="Century"/>
                <a:cs typeface="Century"/>
              </a:rPr>
              <a:t>ребенка», </a:t>
            </a:r>
            <a:r>
              <a:rPr sz="2400" spc="-150" dirty="0">
                <a:latin typeface="Century"/>
                <a:cs typeface="Century"/>
              </a:rPr>
              <a:t>утвержденного </a:t>
            </a:r>
            <a:r>
              <a:rPr sz="2400" spc="-155" dirty="0">
                <a:latin typeface="Century"/>
                <a:cs typeface="Century"/>
              </a:rPr>
              <a:t>протоколом  </a:t>
            </a:r>
            <a:r>
              <a:rPr sz="2400" spc="-160" dirty="0">
                <a:latin typeface="Century"/>
                <a:cs typeface="Century"/>
              </a:rPr>
              <a:t>заседания </a:t>
            </a:r>
            <a:r>
              <a:rPr sz="2400" spc="-150" dirty="0">
                <a:latin typeface="Century"/>
                <a:cs typeface="Century"/>
              </a:rPr>
              <a:t>проектного </a:t>
            </a:r>
            <a:r>
              <a:rPr sz="2400" spc="-195" dirty="0">
                <a:latin typeface="Century"/>
                <a:cs typeface="Century"/>
              </a:rPr>
              <a:t>комитета </a:t>
            </a:r>
            <a:r>
              <a:rPr sz="2400" spc="-145" dirty="0">
                <a:latin typeface="Century"/>
                <a:cs typeface="Century"/>
              </a:rPr>
              <a:t>по </a:t>
            </a:r>
            <a:r>
              <a:rPr sz="2400" spc="-195" dirty="0">
                <a:latin typeface="Century"/>
                <a:cs typeface="Century"/>
              </a:rPr>
              <a:t>национальному </a:t>
            </a:r>
            <a:r>
              <a:rPr sz="2400" spc="-180" dirty="0">
                <a:latin typeface="Century"/>
                <a:cs typeface="Century"/>
              </a:rPr>
              <a:t>проекту </a:t>
            </a:r>
            <a:r>
              <a:rPr sz="2400" spc="-85" dirty="0">
                <a:latin typeface="Century"/>
                <a:cs typeface="Century"/>
              </a:rPr>
              <a:t>«Образование» </a:t>
            </a:r>
            <a:r>
              <a:rPr sz="2400" spc="-114" dirty="0">
                <a:latin typeface="Century"/>
                <a:cs typeface="Century"/>
              </a:rPr>
              <a:t>от </a:t>
            </a:r>
            <a:r>
              <a:rPr sz="2400" spc="5" dirty="0">
                <a:latin typeface="Century"/>
                <a:cs typeface="Century"/>
              </a:rPr>
              <a:t>7 </a:t>
            </a:r>
            <a:r>
              <a:rPr sz="2400" spc="-145" dirty="0">
                <a:latin typeface="Century"/>
                <a:cs typeface="Century"/>
              </a:rPr>
              <a:t>декабря  </a:t>
            </a:r>
            <a:r>
              <a:rPr sz="2400" spc="5" dirty="0">
                <a:latin typeface="Century"/>
                <a:cs typeface="Century"/>
              </a:rPr>
              <a:t>2018 </a:t>
            </a:r>
            <a:r>
              <a:rPr sz="2400" spc="-65" dirty="0">
                <a:latin typeface="Century"/>
                <a:cs typeface="Century"/>
              </a:rPr>
              <a:t>года </a:t>
            </a:r>
            <a:r>
              <a:rPr sz="2400" spc="215" dirty="0">
                <a:latin typeface="Century"/>
                <a:cs typeface="Century"/>
              </a:rPr>
              <a:t>№</a:t>
            </a:r>
            <a:r>
              <a:rPr sz="2400" spc="-70" dirty="0">
                <a:latin typeface="Century"/>
                <a:cs typeface="Century"/>
              </a:rPr>
              <a:t> </a:t>
            </a:r>
            <a:r>
              <a:rPr sz="2400" spc="-65" dirty="0">
                <a:latin typeface="Century"/>
                <a:cs typeface="Century"/>
              </a:rPr>
              <a:t>3;</a:t>
            </a:r>
            <a:endParaRPr sz="24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350">
              <a:latin typeface="Century"/>
              <a:cs typeface="Century"/>
            </a:endParaRPr>
          </a:p>
          <a:p>
            <a:pPr marL="414655" marR="83820" indent="-342900">
              <a:lnSpc>
                <a:spcPct val="100000"/>
              </a:lnSpc>
              <a:buFont typeface="Arial"/>
              <a:buChar char="•"/>
              <a:tabLst>
                <a:tab pos="414655" algn="l"/>
                <a:tab pos="415290" algn="l"/>
              </a:tabLst>
            </a:pPr>
            <a:r>
              <a:rPr sz="2400" spc="-175" dirty="0">
                <a:latin typeface="Century"/>
                <a:cs typeface="Century"/>
              </a:rPr>
              <a:t>Соглашение между </a:t>
            </a:r>
            <a:r>
              <a:rPr sz="2400" spc="-180" dirty="0">
                <a:latin typeface="Century"/>
                <a:cs typeface="Century"/>
              </a:rPr>
              <a:t>Союзом </a:t>
            </a:r>
            <a:r>
              <a:rPr sz="2400" spc="-70" dirty="0">
                <a:latin typeface="Century"/>
                <a:cs typeface="Century"/>
              </a:rPr>
              <a:t>«Молодые </a:t>
            </a:r>
            <a:r>
              <a:rPr sz="2400" spc="-105" dirty="0">
                <a:latin typeface="Century"/>
                <a:cs typeface="Century"/>
              </a:rPr>
              <a:t>профессионалы» </a:t>
            </a:r>
            <a:r>
              <a:rPr sz="2400" spc="-220" dirty="0">
                <a:latin typeface="Century"/>
                <a:cs typeface="Century"/>
              </a:rPr>
              <a:t>и </a:t>
            </a:r>
            <a:r>
              <a:rPr sz="2400" spc="-190" dirty="0">
                <a:latin typeface="Century"/>
                <a:cs typeface="Century"/>
              </a:rPr>
              <a:t>Министерством </a:t>
            </a:r>
            <a:r>
              <a:rPr sz="2400" spc="-160" dirty="0">
                <a:latin typeface="Century"/>
                <a:cs typeface="Century"/>
              </a:rPr>
              <a:t>просвещения  </a:t>
            </a:r>
            <a:r>
              <a:rPr sz="2400" spc="-145" dirty="0">
                <a:latin typeface="Century"/>
                <a:cs typeface="Century"/>
              </a:rPr>
              <a:t>Российской </a:t>
            </a:r>
            <a:r>
              <a:rPr sz="2400" spc="-150" dirty="0">
                <a:latin typeface="Century"/>
                <a:cs typeface="Century"/>
              </a:rPr>
              <a:t>Федерации </a:t>
            </a:r>
            <a:r>
              <a:rPr sz="2400" spc="-114" dirty="0">
                <a:latin typeface="Century"/>
                <a:cs typeface="Century"/>
              </a:rPr>
              <a:t>от </a:t>
            </a:r>
            <a:r>
              <a:rPr sz="2400" spc="5" dirty="0">
                <a:latin typeface="Century"/>
                <a:cs typeface="Century"/>
              </a:rPr>
              <a:t>27 </a:t>
            </a:r>
            <a:r>
              <a:rPr sz="2400" spc="-229" dirty="0">
                <a:latin typeface="Century"/>
                <a:cs typeface="Century"/>
              </a:rPr>
              <a:t>января </a:t>
            </a:r>
            <a:r>
              <a:rPr sz="2400" spc="5" dirty="0">
                <a:latin typeface="Century"/>
                <a:cs typeface="Century"/>
              </a:rPr>
              <a:t>2020 </a:t>
            </a:r>
            <a:r>
              <a:rPr sz="2400" spc="-65" dirty="0">
                <a:latin typeface="Century"/>
                <a:cs typeface="Century"/>
              </a:rPr>
              <a:t>года </a:t>
            </a:r>
            <a:r>
              <a:rPr sz="2400" spc="215" dirty="0">
                <a:latin typeface="Century"/>
                <a:cs typeface="Century"/>
              </a:rPr>
              <a:t>№ </a:t>
            </a:r>
            <a:r>
              <a:rPr sz="2400" spc="5" dirty="0">
                <a:latin typeface="Century"/>
                <a:cs typeface="Century"/>
              </a:rPr>
              <a:t>073 </a:t>
            </a:r>
            <a:r>
              <a:rPr sz="2400" spc="-135" dirty="0">
                <a:latin typeface="Century"/>
                <a:cs typeface="Century"/>
              </a:rPr>
              <a:t>– </a:t>
            </a:r>
            <a:r>
              <a:rPr sz="2400" spc="-185" dirty="0">
                <a:latin typeface="Verdana"/>
                <a:cs typeface="Verdana"/>
              </a:rPr>
              <a:t>10 </a:t>
            </a:r>
            <a:r>
              <a:rPr sz="2400" spc="-135" dirty="0">
                <a:latin typeface="Century"/>
                <a:cs typeface="Century"/>
              </a:rPr>
              <a:t>– </a:t>
            </a:r>
            <a:r>
              <a:rPr sz="2400" spc="-185" dirty="0">
                <a:latin typeface="Verdana"/>
                <a:cs typeface="Verdana"/>
              </a:rPr>
              <a:t>2020 </a:t>
            </a:r>
            <a:r>
              <a:rPr sz="2400" spc="-135" dirty="0">
                <a:latin typeface="Century"/>
                <a:cs typeface="Century"/>
              </a:rPr>
              <a:t>–</a:t>
            </a:r>
            <a:r>
              <a:rPr sz="2400" spc="-185" dirty="0">
                <a:latin typeface="Century"/>
                <a:cs typeface="Century"/>
              </a:rPr>
              <a:t> </a:t>
            </a:r>
            <a:r>
              <a:rPr sz="2400" spc="-225" dirty="0">
                <a:latin typeface="Verdana"/>
                <a:cs typeface="Verdana"/>
              </a:rPr>
              <a:t>005.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3</a:t>
            </a:fld>
            <a:endParaRPr spc="-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66851" y="273431"/>
            <a:ext cx="4737735" cy="1248410"/>
            <a:chOff x="866851" y="273431"/>
            <a:chExt cx="4737735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6851" y="273431"/>
              <a:ext cx="4737608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851" y="882726"/>
              <a:ext cx="4256405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57502" y="2061972"/>
            <a:ext cx="2232660" cy="734060"/>
            <a:chOff x="557502" y="2061972"/>
            <a:chExt cx="2232660" cy="7340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502" y="2338517"/>
              <a:ext cx="132406" cy="1367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172" y="2061972"/>
              <a:ext cx="2010917" cy="7338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88464" y="2061972"/>
              <a:ext cx="601218" cy="73380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57502" y="4439411"/>
            <a:ext cx="6114415" cy="734060"/>
            <a:chOff x="557502" y="4439411"/>
            <a:chExt cx="6114415" cy="73406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502" y="4715957"/>
              <a:ext cx="132406" cy="13670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4172" y="4439411"/>
              <a:ext cx="6057137" cy="73380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557502" y="6420611"/>
            <a:ext cx="1943100" cy="734060"/>
            <a:chOff x="557502" y="6420611"/>
            <a:chExt cx="1943100" cy="73406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502" y="6697157"/>
              <a:ext cx="132406" cy="13670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4172" y="6420611"/>
              <a:ext cx="1885950" cy="73380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30758" y="2151634"/>
            <a:ext cx="11873230" cy="67633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marR="60325" indent="-277495">
              <a:lnSpc>
                <a:spcPct val="100000"/>
              </a:lnSpc>
              <a:spcBef>
                <a:spcPts val="100"/>
              </a:spcBef>
              <a:buClr>
                <a:srgbClr val="00A1FF"/>
              </a:buClr>
              <a:buSzPct val="90384"/>
              <a:buChar char="•"/>
              <a:tabLst>
                <a:tab pos="289560" algn="l"/>
                <a:tab pos="290195" algn="l"/>
              </a:tabLst>
            </a:pPr>
            <a:r>
              <a:rPr sz="2600" spc="-190" dirty="0">
                <a:latin typeface="Century"/>
                <a:cs typeface="Century"/>
              </a:rPr>
              <a:t>Площадка </a:t>
            </a:r>
            <a:r>
              <a:rPr sz="2600" spc="-145" dirty="0">
                <a:latin typeface="Century"/>
                <a:cs typeface="Century"/>
              </a:rPr>
              <a:t>– </a:t>
            </a:r>
            <a:r>
              <a:rPr sz="2600" spc="-165" dirty="0">
                <a:latin typeface="Century"/>
                <a:cs typeface="Century"/>
              </a:rPr>
              <a:t>образовательная </a:t>
            </a:r>
            <a:r>
              <a:rPr sz="2600" spc="-210" dirty="0">
                <a:latin typeface="Century"/>
                <a:cs typeface="Century"/>
              </a:rPr>
              <a:t>организация </a:t>
            </a:r>
            <a:r>
              <a:rPr sz="2600" spc="-229" dirty="0">
                <a:latin typeface="Century"/>
                <a:cs typeface="Century"/>
              </a:rPr>
              <a:t>или </a:t>
            </a:r>
            <a:r>
              <a:rPr sz="2600" spc="-155" dirty="0">
                <a:latin typeface="Century"/>
                <a:cs typeface="Century"/>
              </a:rPr>
              <a:t>иное </a:t>
            </a:r>
            <a:r>
              <a:rPr sz="2600" spc="-165" dirty="0">
                <a:latin typeface="Century"/>
                <a:cs typeface="Century"/>
              </a:rPr>
              <a:t>учреждение,  </a:t>
            </a:r>
            <a:r>
              <a:rPr sz="2600" spc="-125" dirty="0">
                <a:latin typeface="Century"/>
                <a:cs typeface="Century"/>
              </a:rPr>
              <a:t>соответствующее </a:t>
            </a:r>
            <a:r>
              <a:rPr sz="2600" spc="-190" dirty="0">
                <a:latin typeface="Century"/>
                <a:cs typeface="Century"/>
              </a:rPr>
              <a:t>требованиям нормативно</a:t>
            </a:r>
            <a:r>
              <a:rPr sz="2600" spc="-190" dirty="0">
                <a:latin typeface="Verdana"/>
                <a:cs typeface="Verdana"/>
              </a:rPr>
              <a:t>-</a:t>
            </a:r>
            <a:r>
              <a:rPr sz="2600" spc="-190" dirty="0">
                <a:latin typeface="Century"/>
                <a:cs typeface="Century"/>
              </a:rPr>
              <a:t>правовых </a:t>
            </a:r>
            <a:r>
              <a:rPr sz="2600" spc="-195" dirty="0">
                <a:latin typeface="Century"/>
                <a:cs typeface="Century"/>
              </a:rPr>
              <a:t>актов </a:t>
            </a:r>
            <a:r>
              <a:rPr sz="2600" spc="-150" dirty="0">
                <a:latin typeface="Century"/>
                <a:cs typeface="Century"/>
              </a:rPr>
              <a:t>Российской  </a:t>
            </a:r>
            <a:r>
              <a:rPr sz="2600" spc="-160" dirty="0">
                <a:latin typeface="Century"/>
                <a:cs typeface="Century"/>
              </a:rPr>
              <a:t>Федерации, </a:t>
            </a:r>
            <a:r>
              <a:rPr sz="2600" spc="-254" dirty="0">
                <a:latin typeface="Century"/>
                <a:cs typeface="Century"/>
              </a:rPr>
              <a:t>на </a:t>
            </a:r>
            <a:r>
              <a:rPr sz="2600" spc="-125" dirty="0">
                <a:latin typeface="Century"/>
                <a:cs typeface="Century"/>
              </a:rPr>
              <a:t>базе </a:t>
            </a:r>
            <a:r>
              <a:rPr sz="2600" spc="-150" dirty="0">
                <a:latin typeface="Century"/>
                <a:cs typeface="Century"/>
              </a:rPr>
              <a:t>которой </a:t>
            </a:r>
            <a:r>
              <a:rPr sz="2600" spc="-155" dirty="0">
                <a:latin typeface="Century"/>
                <a:cs typeface="Century"/>
              </a:rPr>
              <a:t>проводятся </a:t>
            </a:r>
            <a:r>
              <a:rPr sz="2600" spc="-210" dirty="0">
                <a:latin typeface="Century"/>
                <a:cs typeface="Century"/>
              </a:rPr>
              <a:t>практические </a:t>
            </a:r>
            <a:r>
              <a:rPr sz="2600" spc="-220" dirty="0">
                <a:latin typeface="Century"/>
                <a:cs typeface="Century"/>
              </a:rPr>
              <a:t>мероприятия </a:t>
            </a:r>
            <a:r>
              <a:rPr sz="2600" spc="-200" dirty="0">
                <a:latin typeface="Century"/>
                <a:cs typeface="Century"/>
              </a:rPr>
              <a:t>Проекта, </a:t>
            </a:r>
            <a:r>
              <a:rPr sz="2600" spc="-310" dirty="0">
                <a:latin typeface="Century"/>
                <a:cs typeface="Century"/>
              </a:rPr>
              <a:t>как  </a:t>
            </a:r>
            <a:r>
              <a:rPr sz="2600" spc="-130" dirty="0">
                <a:latin typeface="Century"/>
                <a:cs typeface="Century"/>
              </a:rPr>
              <a:t>очного, </a:t>
            </a:r>
            <a:r>
              <a:rPr sz="2600" spc="-270" dirty="0">
                <a:latin typeface="Century"/>
                <a:cs typeface="Century"/>
              </a:rPr>
              <a:t>так </a:t>
            </a:r>
            <a:r>
              <a:rPr sz="2600" spc="-235" dirty="0">
                <a:latin typeface="Century"/>
                <a:cs typeface="Century"/>
              </a:rPr>
              <a:t>и </a:t>
            </a:r>
            <a:r>
              <a:rPr sz="2600" spc="-215" dirty="0">
                <a:latin typeface="Century"/>
                <a:cs typeface="Century"/>
              </a:rPr>
              <a:t>онлайн </a:t>
            </a:r>
            <a:r>
              <a:rPr sz="2600" spc="-145" dirty="0">
                <a:latin typeface="Century"/>
                <a:cs typeface="Century"/>
              </a:rPr>
              <a:t>форматов, </a:t>
            </a:r>
            <a:r>
              <a:rPr sz="2600" spc="-180" dirty="0">
                <a:latin typeface="Century"/>
                <a:cs typeface="Century"/>
              </a:rPr>
              <a:t>в </a:t>
            </a:r>
            <a:r>
              <a:rPr sz="2600" spc="-200" dirty="0">
                <a:latin typeface="Century"/>
                <a:cs typeface="Century"/>
              </a:rPr>
              <a:t>том </a:t>
            </a:r>
            <a:r>
              <a:rPr sz="2600" spc="-155" dirty="0">
                <a:latin typeface="Century"/>
                <a:cs typeface="Century"/>
              </a:rPr>
              <a:t>числе </a:t>
            </a:r>
            <a:r>
              <a:rPr sz="2600" spc="-75" dirty="0">
                <a:latin typeface="Century"/>
                <a:cs typeface="Century"/>
              </a:rPr>
              <a:t>с </a:t>
            </a:r>
            <a:r>
              <a:rPr sz="2600" spc="-200" dirty="0">
                <a:latin typeface="Century"/>
                <a:cs typeface="Century"/>
              </a:rPr>
              <a:t>привлечением </a:t>
            </a:r>
            <a:r>
              <a:rPr sz="2600" spc="-155" dirty="0">
                <a:latin typeface="Century"/>
                <a:cs typeface="Century"/>
              </a:rPr>
              <a:t>экспертов </a:t>
            </a:r>
            <a:r>
              <a:rPr sz="2600" spc="-40" dirty="0">
                <a:latin typeface="Century"/>
                <a:cs typeface="Century"/>
              </a:rPr>
              <a:t>со </a:t>
            </a:r>
            <a:r>
              <a:rPr sz="2600" spc="-170" dirty="0">
                <a:latin typeface="Century"/>
                <a:cs typeface="Century"/>
              </a:rPr>
              <a:t>стороны  </a:t>
            </a:r>
            <a:r>
              <a:rPr sz="2600" spc="-245" dirty="0">
                <a:latin typeface="Century"/>
                <a:cs typeface="Century"/>
              </a:rPr>
              <a:t>промышленных </a:t>
            </a:r>
            <a:r>
              <a:rPr sz="2600" spc="-200" dirty="0">
                <a:latin typeface="Century"/>
                <a:cs typeface="Century"/>
              </a:rPr>
              <a:t>предприятий </a:t>
            </a:r>
            <a:r>
              <a:rPr sz="2600" spc="-235" dirty="0">
                <a:latin typeface="Century"/>
                <a:cs typeface="Century"/>
              </a:rPr>
              <a:t>и </a:t>
            </a:r>
            <a:r>
              <a:rPr sz="2600" spc="-125" dirty="0">
                <a:latin typeface="Century"/>
                <a:cs typeface="Century"/>
              </a:rPr>
              <a:t>работодателей.</a:t>
            </a:r>
            <a:endParaRPr sz="2600">
              <a:latin typeface="Century"/>
              <a:cs typeface="Century"/>
            </a:endParaRPr>
          </a:p>
          <a:p>
            <a:pPr>
              <a:lnSpc>
                <a:spcPct val="100000"/>
              </a:lnSpc>
              <a:buClr>
                <a:srgbClr val="00A1FF"/>
              </a:buClr>
              <a:buFont typeface="Century"/>
              <a:buChar char="•"/>
            </a:pPr>
            <a:endParaRPr sz="2600">
              <a:latin typeface="Century"/>
              <a:cs typeface="Century"/>
            </a:endParaRPr>
          </a:p>
          <a:p>
            <a:pPr marL="289560" marR="142240" indent="-277495">
              <a:lnSpc>
                <a:spcPct val="100000"/>
              </a:lnSpc>
              <a:buClr>
                <a:srgbClr val="00A1FF"/>
              </a:buClr>
              <a:buSzPct val="90384"/>
              <a:buChar char="•"/>
              <a:tabLst>
                <a:tab pos="289560" algn="l"/>
                <a:tab pos="290195" algn="l"/>
              </a:tabLst>
            </a:pPr>
            <a:r>
              <a:rPr sz="2600" spc="-280" dirty="0">
                <a:latin typeface="Century"/>
                <a:cs typeface="Century"/>
              </a:rPr>
              <a:t>Онлайн </a:t>
            </a:r>
            <a:r>
              <a:rPr sz="2600" spc="-175" dirty="0">
                <a:latin typeface="Century"/>
                <a:cs typeface="Century"/>
              </a:rPr>
              <a:t>площадка </a:t>
            </a:r>
            <a:r>
              <a:rPr sz="2600" spc="-195" dirty="0">
                <a:latin typeface="Century"/>
                <a:cs typeface="Century"/>
              </a:rPr>
              <a:t>реализации </a:t>
            </a:r>
            <a:r>
              <a:rPr sz="2600" spc="-204" dirty="0">
                <a:latin typeface="Century"/>
                <a:cs typeface="Century"/>
              </a:rPr>
              <a:t>Проекта </a:t>
            </a:r>
            <a:r>
              <a:rPr sz="2600" spc="-145" dirty="0">
                <a:latin typeface="Century"/>
                <a:cs typeface="Century"/>
              </a:rPr>
              <a:t>– </a:t>
            </a:r>
            <a:r>
              <a:rPr sz="2600" spc="-165" dirty="0">
                <a:latin typeface="Century"/>
                <a:cs typeface="Century"/>
              </a:rPr>
              <a:t>образовательная </a:t>
            </a:r>
            <a:r>
              <a:rPr sz="2600" spc="-210" dirty="0">
                <a:latin typeface="Century"/>
                <a:cs typeface="Century"/>
              </a:rPr>
              <a:t>организация </a:t>
            </a:r>
            <a:r>
              <a:rPr sz="2600" spc="-229" dirty="0">
                <a:latin typeface="Century"/>
                <a:cs typeface="Century"/>
              </a:rPr>
              <a:t>или </a:t>
            </a:r>
            <a:r>
              <a:rPr sz="2600" spc="-155" dirty="0">
                <a:latin typeface="Century"/>
                <a:cs typeface="Century"/>
              </a:rPr>
              <a:t>иное  </a:t>
            </a:r>
            <a:r>
              <a:rPr sz="2600" spc="-165" dirty="0">
                <a:latin typeface="Century"/>
                <a:cs typeface="Century"/>
              </a:rPr>
              <a:t>учреждение </a:t>
            </a:r>
            <a:r>
              <a:rPr sz="2600" spc="-135" dirty="0">
                <a:latin typeface="Century"/>
                <a:cs typeface="Century"/>
              </a:rPr>
              <a:t>обеспечивающие </a:t>
            </a:r>
            <a:r>
              <a:rPr sz="2600" spc="-130" dirty="0">
                <a:latin typeface="Century"/>
                <a:cs typeface="Century"/>
              </a:rPr>
              <a:t>доступ </a:t>
            </a:r>
            <a:r>
              <a:rPr sz="2600" spc="-375" dirty="0">
                <a:latin typeface="Century"/>
                <a:cs typeface="Century"/>
              </a:rPr>
              <a:t>к </a:t>
            </a:r>
            <a:r>
              <a:rPr sz="2600" spc="-220" dirty="0">
                <a:latin typeface="Century"/>
                <a:cs typeface="Century"/>
              </a:rPr>
              <a:t>дистанционным </a:t>
            </a:r>
            <a:r>
              <a:rPr sz="2600" spc="-235" dirty="0">
                <a:latin typeface="Century"/>
                <a:cs typeface="Century"/>
              </a:rPr>
              <a:t>практическим  </a:t>
            </a:r>
            <a:r>
              <a:rPr sz="2600" spc="-229" dirty="0">
                <a:latin typeface="Century"/>
                <a:cs typeface="Century"/>
              </a:rPr>
              <a:t>мероприятиям </a:t>
            </a:r>
            <a:r>
              <a:rPr sz="2600" spc="-204" dirty="0">
                <a:latin typeface="Century"/>
                <a:cs typeface="Century"/>
              </a:rPr>
              <a:t>Проекта </a:t>
            </a:r>
            <a:r>
              <a:rPr sz="2600" spc="-75" dirty="0">
                <a:latin typeface="Century"/>
                <a:cs typeface="Century"/>
              </a:rPr>
              <a:t>с </a:t>
            </a:r>
            <a:r>
              <a:rPr sz="2600" spc="-160" dirty="0">
                <a:latin typeface="Century"/>
                <a:cs typeface="Century"/>
              </a:rPr>
              <a:t>помощью </a:t>
            </a:r>
            <a:r>
              <a:rPr sz="2600" spc="-200" dirty="0">
                <a:latin typeface="Century"/>
                <a:cs typeface="Century"/>
              </a:rPr>
              <a:t>информационно</a:t>
            </a:r>
            <a:r>
              <a:rPr sz="2600" spc="-200" dirty="0">
                <a:latin typeface="Verdana"/>
                <a:cs typeface="Verdana"/>
              </a:rPr>
              <a:t>-</a:t>
            </a:r>
            <a:r>
              <a:rPr sz="2600" spc="-200" dirty="0">
                <a:latin typeface="Century"/>
                <a:cs typeface="Century"/>
              </a:rPr>
              <a:t>телекоммуникационной</a:t>
            </a:r>
            <a:r>
              <a:rPr sz="2600" spc="-140" dirty="0">
                <a:latin typeface="Century"/>
                <a:cs typeface="Century"/>
              </a:rPr>
              <a:t> </a:t>
            </a:r>
            <a:r>
              <a:rPr sz="2600" spc="-150" dirty="0">
                <a:latin typeface="Century"/>
                <a:cs typeface="Century"/>
              </a:rPr>
              <a:t>сети</a:t>
            </a:r>
            <a:endParaRPr sz="2600">
              <a:latin typeface="Century"/>
              <a:cs typeface="Century"/>
            </a:endParaRPr>
          </a:p>
          <a:p>
            <a:pPr marL="289560">
              <a:lnSpc>
                <a:spcPct val="100000"/>
              </a:lnSpc>
            </a:pPr>
            <a:r>
              <a:rPr sz="2600" spc="-105" dirty="0">
                <a:latin typeface="Century"/>
                <a:cs typeface="Century"/>
              </a:rPr>
              <a:t>«Интернет».</a:t>
            </a:r>
            <a:endParaRPr sz="26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50">
              <a:latin typeface="Century"/>
              <a:cs typeface="Century"/>
            </a:endParaRPr>
          </a:p>
          <a:p>
            <a:pPr marL="289560" marR="5080" indent="-277495">
              <a:lnSpc>
                <a:spcPct val="100000"/>
              </a:lnSpc>
              <a:buClr>
                <a:srgbClr val="00A1FF"/>
              </a:buClr>
              <a:buSzPct val="90384"/>
              <a:buChar char="•"/>
              <a:tabLst>
                <a:tab pos="289560" algn="l"/>
                <a:tab pos="290195" algn="l"/>
              </a:tabLst>
            </a:pPr>
            <a:r>
              <a:rPr sz="2600" spc="-250" dirty="0">
                <a:latin typeface="Century"/>
                <a:cs typeface="Century"/>
              </a:rPr>
              <a:t>Наставник </a:t>
            </a:r>
            <a:r>
              <a:rPr sz="2600" spc="-145" dirty="0">
                <a:latin typeface="Century"/>
                <a:cs typeface="Century"/>
              </a:rPr>
              <a:t>– </a:t>
            </a:r>
            <a:r>
              <a:rPr sz="2600" spc="-155" dirty="0">
                <a:latin typeface="Century"/>
                <a:cs typeface="Century"/>
              </a:rPr>
              <a:t>представитель </a:t>
            </a:r>
            <a:r>
              <a:rPr sz="2600" spc="-130" dirty="0">
                <a:latin typeface="Century"/>
                <a:cs typeface="Century"/>
              </a:rPr>
              <a:t>общеобразовательной </a:t>
            </a:r>
            <a:r>
              <a:rPr sz="2600" spc="-200" dirty="0">
                <a:latin typeface="Century"/>
                <a:cs typeface="Century"/>
              </a:rPr>
              <a:t>организации, </a:t>
            </a:r>
            <a:r>
              <a:rPr sz="2600" spc="-150" dirty="0">
                <a:latin typeface="Century"/>
                <a:cs typeface="Century"/>
              </a:rPr>
              <a:t>образовательной  </a:t>
            </a:r>
            <a:r>
              <a:rPr sz="2600" spc="-204" dirty="0">
                <a:latin typeface="Century"/>
                <a:cs typeface="Century"/>
              </a:rPr>
              <a:t>организации </a:t>
            </a:r>
            <a:r>
              <a:rPr sz="2600" spc="-100" dirty="0">
                <a:latin typeface="Century"/>
                <a:cs typeface="Century"/>
              </a:rPr>
              <a:t>среднего </a:t>
            </a:r>
            <a:r>
              <a:rPr sz="2600" spc="-135" dirty="0">
                <a:latin typeface="Century"/>
                <a:cs typeface="Century"/>
              </a:rPr>
              <a:t>профессионального </a:t>
            </a:r>
            <a:r>
              <a:rPr sz="2600" spc="-170" dirty="0">
                <a:latin typeface="Century"/>
                <a:cs typeface="Century"/>
              </a:rPr>
              <a:t>образования, </a:t>
            </a:r>
            <a:r>
              <a:rPr sz="2600" spc="-150" dirty="0">
                <a:latin typeface="Century"/>
                <a:cs typeface="Century"/>
              </a:rPr>
              <a:t>образовательной  </a:t>
            </a:r>
            <a:r>
              <a:rPr sz="2600" spc="-204" dirty="0">
                <a:latin typeface="Century"/>
                <a:cs typeface="Century"/>
              </a:rPr>
              <a:t>организации </a:t>
            </a:r>
            <a:r>
              <a:rPr sz="2600" spc="-140" dirty="0">
                <a:latin typeface="Century"/>
                <a:cs typeface="Century"/>
              </a:rPr>
              <a:t>высшего </a:t>
            </a:r>
            <a:r>
              <a:rPr sz="2600" spc="-170" dirty="0">
                <a:latin typeface="Century"/>
                <a:cs typeface="Century"/>
              </a:rPr>
              <a:t>образования, </a:t>
            </a:r>
            <a:r>
              <a:rPr sz="2600" spc="-204" dirty="0">
                <a:latin typeface="Century"/>
                <a:cs typeface="Century"/>
              </a:rPr>
              <a:t>организации </a:t>
            </a:r>
            <a:r>
              <a:rPr sz="2600" spc="-150" dirty="0">
                <a:latin typeface="Century"/>
                <a:cs typeface="Century"/>
              </a:rPr>
              <a:t>дополнительного </a:t>
            </a:r>
            <a:r>
              <a:rPr sz="2600" spc="-170" dirty="0">
                <a:latin typeface="Century"/>
                <a:cs typeface="Century"/>
              </a:rPr>
              <a:t>образования  </a:t>
            </a:r>
            <a:r>
              <a:rPr sz="2600" spc="-114" dirty="0">
                <a:latin typeface="Century"/>
                <a:cs typeface="Century"/>
              </a:rPr>
              <a:t>детей, </a:t>
            </a:r>
            <a:r>
              <a:rPr sz="2600" spc="-155" dirty="0">
                <a:latin typeface="Century"/>
                <a:cs typeface="Century"/>
              </a:rPr>
              <a:t>представитель </a:t>
            </a:r>
            <a:r>
              <a:rPr sz="2600" spc="-190" dirty="0">
                <a:latin typeface="Century"/>
                <a:cs typeface="Century"/>
              </a:rPr>
              <a:t>промышленного </a:t>
            </a:r>
            <a:r>
              <a:rPr sz="2600" spc="-210" dirty="0">
                <a:latin typeface="Century"/>
                <a:cs typeface="Century"/>
              </a:rPr>
              <a:t>предприятия </a:t>
            </a:r>
            <a:r>
              <a:rPr sz="2600" spc="-229" dirty="0">
                <a:latin typeface="Century"/>
                <a:cs typeface="Century"/>
              </a:rPr>
              <a:t>или </a:t>
            </a:r>
            <a:r>
              <a:rPr sz="2600" spc="-160" dirty="0">
                <a:latin typeface="Century"/>
                <a:cs typeface="Century"/>
              </a:rPr>
              <a:t>высокотехнологичного  бизнеса, </a:t>
            </a:r>
            <a:r>
              <a:rPr sz="2600" spc="-155" dirty="0">
                <a:latin typeface="Century"/>
                <a:cs typeface="Century"/>
              </a:rPr>
              <a:t>представитель </a:t>
            </a:r>
            <a:r>
              <a:rPr sz="2600" spc="-215" dirty="0">
                <a:latin typeface="Century"/>
                <a:cs typeface="Century"/>
              </a:rPr>
              <a:t>научной </a:t>
            </a:r>
            <a:r>
              <a:rPr sz="2600" spc="-204" dirty="0">
                <a:latin typeface="Century"/>
                <a:cs typeface="Century"/>
              </a:rPr>
              <a:t>организации </a:t>
            </a:r>
            <a:r>
              <a:rPr sz="2600" spc="-229" dirty="0">
                <a:latin typeface="Century"/>
                <a:cs typeface="Century"/>
              </a:rPr>
              <a:t>или </a:t>
            </a:r>
            <a:r>
              <a:rPr sz="2600" spc="-300" dirty="0">
                <a:latin typeface="Century"/>
                <a:cs typeface="Century"/>
              </a:rPr>
              <a:t>иных </a:t>
            </a:r>
            <a:r>
              <a:rPr sz="2600" spc="-200" dirty="0">
                <a:latin typeface="Century"/>
                <a:cs typeface="Century"/>
              </a:rPr>
              <a:t>организаций, </a:t>
            </a:r>
            <a:r>
              <a:rPr sz="2600" spc="-215" dirty="0">
                <a:latin typeface="Century"/>
                <a:cs typeface="Century"/>
              </a:rPr>
              <a:t>являющийся  </a:t>
            </a:r>
            <a:r>
              <a:rPr sz="2600" spc="-175" dirty="0">
                <a:latin typeface="Century"/>
                <a:cs typeface="Century"/>
              </a:rPr>
              <a:t>носителем </a:t>
            </a:r>
            <a:r>
              <a:rPr sz="2600" spc="-150" dirty="0">
                <a:latin typeface="Century"/>
                <a:cs typeface="Century"/>
              </a:rPr>
              <a:t>профессиональной </a:t>
            </a:r>
            <a:r>
              <a:rPr sz="2600" spc="-265" dirty="0">
                <a:latin typeface="Century"/>
                <a:cs typeface="Century"/>
              </a:rPr>
              <a:t>практики </a:t>
            </a:r>
            <a:r>
              <a:rPr sz="2600" spc="-235" dirty="0">
                <a:latin typeface="Century"/>
                <a:cs typeface="Century"/>
              </a:rPr>
              <a:t>и </a:t>
            </a:r>
            <a:r>
              <a:rPr sz="2600" spc="-170" dirty="0">
                <a:latin typeface="Century"/>
                <a:cs typeface="Century"/>
              </a:rPr>
              <a:t>необходимых</a:t>
            </a:r>
            <a:r>
              <a:rPr sz="2600" spc="-440" dirty="0">
                <a:latin typeface="Century"/>
                <a:cs typeface="Century"/>
              </a:rPr>
              <a:t> </a:t>
            </a:r>
            <a:r>
              <a:rPr sz="2600" spc="-215" dirty="0">
                <a:latin typeface="Century"/>
                <a:cs typeface="Century"/>
              </a:rPr>
              <a:t>компетенций.</a:t>
            </a:r>
            <a:endParaRPr sz="2600">
              <a:latin typeface="Century"/>
              <a:cs typeface="Century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18" name="object 18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30</a:t>
            </a:fld>
            <a:endParaRPr spc="-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124" y="618693"/>
            <a:ext cx="5685789" cy="6388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2433" y="5262905"/>
            <a:ext cx="3533486" cy="35489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6" name="object 6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5291" y="2166874"/>
            <a:ext cx="33178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Функции</a:t>
            </a:r>
            <a:r>
              <a:rPr spc="-75" dirty="0"/>
              <a:t> </a:t>
            </a:r>
            <a:r>
              <a:rPr spc="-5" dirty="0"/>
              <a:t>площадки: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5500" y="2806649"/>
            <a:ext cx="11256010" cy="2794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95"/>
              </a:spcBef>
              <a:buSzPct val="50000"/>
              <a:buChar char="●"/>
              <a:tabLst>
                <a:tab pos="329565" algn="l"/>
                <a:tab pos="330200" algn="l"/>
              </a:tabLst>
            </a:pPr>
            <a:r>
              <a:rPr sz="2800" spc="-10" dirty="0">
                <a:solidFill>
                  <a:srgbClr val="0A5293"/>
                </a:solidFill>
                <a:latin typeface="Trebuchet MS"/>
                <a:cs typeface="Trebuchet MS"/>
              </a:rPr>
              <a:t>Регистрация наставников </a:t>
            </a:r>
            <a:r>
              <a:rPr sz="2800" spc="-5" dirty="0">
                <a:solidFill>
                  <a:srgbClr val="0A5293"/>
                </a:solidFill>
                <a:latin typeface="Trebuchet MS"/>
                <a:cs typeface="Trebuchet MS"/>
              </a:rPr>
              <a:t>и</a:t>
            </a:r>
            <a:r>
              <a:rPr sz="2800" spc="50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A5293"/>
                </a:solidFill>
                <a:latin typeface="Trebuchet MS"/>
                <a:cs typeface="Trebuchet MS"/>
              </a:rPr>
              <a:t>мероприятий</a:t>
            </a:r>
            <a:endParaRPr sz="2800">
              <a:latin typeface="Trebuchet MS"/>
              <a:cs typeface="Trebuchet MS"/>
            </a:endParaRPr>
          </a:p>
          <a:p>
            <a:pPr marL="329565" indent="-317500">
              <a:lnSpc>
                <a:spcPct val="100000"/>
              </a:lnSpc>
              <a:spcBef>
                <a:spcPts val="2165"/>
              </a:spcBef>
              <a:buSzPct val="50000"/>
              <a:buChar char="●"/>
              <a:tabLst>
                <a:tab pos="329565" algn="l"/>
                <a:tab pos="330200" algn="l"/>
              </a:tabLst>
            </a:pPr>
            <a:r>
              <a:rPr sz="2800" spc="-5" dirty="0">
                <a:solidFill>
                  <a:srgbClr val="0A5293"/>
                </a:solidFill>
                <a:latin typeface="Trebuchet MS"/>
                <a:cs typeface="Trebuchet MS"/>
              </a:rPr>
              <a:t>Формирование расписания</a:t>
            </a:r>
            <a:r>
              <a:rPr sz="2800" spc="1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A5293"/>
                </a:solidFill>
                <a:latin typeface="Trebuchet MS"/>
                <a:cs typeface="Trebuchet MS"/>
              </a:rPr>
              <a:t>мероприятий</a:t>
            </a:r>
            <a:endParaRPr sz="2800">
              <a:latin typeface="Trebuchet MS"/>
              <a:cs typeface="Trebuchet MS"/>
            </a:endParaRPr>
          </a:p>
          <a:p>
            <a:pPr marL="329565" indent="-317500">
              <a:lnSpc>
                <a:spcPct val="100000"/>
              </a:lnSpc>
              <a:spcBef>
                <a:spcPts val="2160"/>
              </a:spcBef>
              <a:buSzPct val="50000"/>
              <a:buChar char="●"/>
              <a:tabLst>
                <a:tab pos="329565" algn="l"/>
                <a:tab pos="330200" algn="l"/>
              </a:tabLst>
            </a:pPr>
            <a:r>
              <a:rPr sz="2800" spc="-5" dirty="0">
                <a:solidFill>
                  <a:srgbClr val="0A5293"/>
                </a:solidFill>
                <a:latin typeface="Trebuchet MS"/>
                <a:cs typeface="Trebuchet MS"/>
              </a:rPr>
              <a:t>Оформление </a:t>
            </a:r>
            <a:r>
              <a:rPr sz="2800" spc="-10" dirty="0">
                <a:solidFill>
                  <a:srgbClr val="0A5293"/>
                </a:solidFill>
                <a:latin typeface="Trebuchet MS"/>
                <a:cs typeface="Trebuchet MS"/>
              </a:rPr>
              <a:t>договоров </a:t>
            </a:r>
            <a:r>
              <a:rPr sz="2800" spc="-5" dirty="0">
                <a:solidFill>
                  <a:srgbClr val="0A5293"/>
                </a:solidFill>
                <a:latin typeface="Trebuchet MS"/>
                <a:cs typeface="Trebuchet MS"/>
              </a:rPr>
              <a:t>и </a:t>
            </a:r>
            <a:r>
              <a:rPr sz="2800" spc="-10" dirty="0">
                <a:solidFill>
                  <a:srgbClr val="0A5293"/>
                </a:solidFill>
                <a:latin typeface="Trebuchet MS"/>
                <a:cs typeface="Trebuchet MS"/>
              </a:rPr>
              <a:t>отчетных документов </a:t>
            </a:r>
            <a:r>
              <a:rPr sz="2800" spc="-5" dirty="0">
                <a:solidFill>
                  <a:srgbClr val="0A5293"/>
                </a:solidFill>
                <a:latin typeface="Trebuchet MS"/>
                <a:cs typeface="Trebuchet MS"/>
              </a:rPr>
              <a:t>с</a:t>
            </a:r>
            <a:r>
              <a:rPr sz="2800" spc="170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A5293"/>
                </a:solidFill>
                <a:latin typeface="Trebuchet MS"/>
                <a:cs typeface="Trebuchet MS"/>
              </a:rPr>
              <a:t>рег.оператором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450">
              <a:latin typeface="Trebuchet MS"/>
              <a:cs typeface="Trebuchet MS"/>
            </a:endParaRPr>
          </a:p>
          <a:p>
            <a:pPr marR="188595" algn="ctr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0A5293"/>
                </a:solidFill>
                <a:latin typeface="Trebuchet MS"/>
                <a:cs typeface="Trebuchet MS"/>
              </a:rPr>
              <a:t>Порядок</a:t>
            </a:r>
            <a:r>
              <a:rPr sz="2800" spc="-10" dirty="0">
                <a:solidFill>
                  <a:srgbClr val="0A5293"/>
                </a:solidFill>
                <a:latin typeface="Trebuchet MS"/>
                <a:cs typeface="Trebuchet MS"/>
              </a:rPr>
              <a:t> регистрации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1185" y="5971026"/>
            <a:ext cx="1842770" cy="2367280"/>
            <a:chOff x="521185" y="5971026"/>
            <a:chExt cx="1842770" cy="236728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185" y="5971026"/>
              <a:ext cx="1842560" cy="23667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779" y="6480048"/>
              <a:ext cx="1831848" cy="141732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6072" y="6007608"/>
            <a:ext cx="1737360" cy="2260600"/>
          </a:xfrm>
          <a:prstGeom prst="rect">
            <a:avLst/>
          </a:prstGeom>
          <a:solidFill>
            <a:srgbClr val="CFE1F3"/>
          </a:solidFill>
          <a:ln w="9525">
            <a:solidFill>
              <a:srgbClr val="1C458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Times New Roman"/>
              <a:cs typeface="Times New Roman"/>
            </a:endParaRPr>
          </a:p>
          <a:p>
            <a:pPr marL="236220" marR="227329" indent="-1270" algn="ctr">
              <a:lnSpc>
                <a:spcPct val="100000"/>
              </a:lnSpc>
            </a:pP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Площадка  </a:t>
            </a:r>
            <a:r>
              <a:rPr sz="1800" b="1" spc="-10" dirty="0">
                <a:solidFill>
                  <a:srgbClr val="0A5293"/>
                </a:solidFill>
                <a:latin typeface="Trebuchet MS"/>
                <a:cs typeface="Trebuchet MS"/>
              </a:rPr>
              <a:t>о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тправляет  </a:t>
            </a: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запрос</a:t>
            </a:r>
            <a:r>
              <a:rPr sz="1800" b="1" spc="-3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на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регистрацию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708903" y="5971026"/>
            <a:ext cx="2080260" cy="2367280"/>
            <a:chOff x="5708903" y="5971026"/>
            <a:chExt cx="2080260" cy="236728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7164" y="5971026"/>
              <a:ext cx="1978207" cy="23667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8903" y="6342888"/>
              <a:ext cx="2080259" cy="169163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782055" y="6007608"/>
            <a:ext cx="1873250" cy="2260600"/>
          </a:xfrm>
          <a:prstGeom prst="rect">
            <a:avLst/>
          </a:prstGeom>
          <a:solidFill>
            <a:srgbClr val="CFE1F3"/>
          </a:solidFill>
          <a:ln w="9525">
            <a:solidFill>
              <a:srgbClr val="1C4586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Региональный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оператор</a:t>
            </a:r>
            <a:endParaRPr sz="1800">
              <a:latin typeface="Trebuchet MS"/>
              <a:cs typeface="Trebuchet MS"/>
            </a:endParaRPr>
          </a:p>
          <a:p>
            <a:pPr marL="123825" marR="116839" algn="ctr">
              <a:lnSpc>
                <a:spcPct val="100000"/>
              </a:lnSpc>
            </a:pP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в</a:t>
            </a:r>
            <a:r>
              <a:rPr sz="1800" b="1" spc="5" dirty="0">
                <a:solidFill>
                  <a:srgbClr val="0A5293"/>
                </a:solidFill>
                <a:latin typeface="Trebuchet MS"/>
                <a:cs typeface="Trebuchet MS"/>
              </a:rPr>
              <a:t>е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ри</a:t>
            </a:r>
            <a:r>
              <a:rPr sz="1800" b="1" spc="5" dirty="0">
                <a:solidFill>
                  <a:srgbClr val="0A5293"/>
                </a:solidFill>
                <a:latin typeface="Trebuchet MS"/>
                <a:cs typeface="Trebuchet MS"/>
              </a:rPr>
              <a:t>ф</a:t>
            </a: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и</a:t>
            </a:r>
            <a:r>
              <a:rPr sz="1800" b="1" spc="-10" dirty="0">
                <a:solidFill>
                  <a:srgbClr val="0A5293"/>
                </a:solidFill>
                <a:latin typeface="Trebuchet MS"/>
                <a:cs typeface="Trebuchet MS"/>
              </a:rPr>
              <a:t>ц</a:t>
            </a: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ирует  профиль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площадки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49067" y="6886956"/>
            <a:ext cx="524510" cy="760730"/>
          </a:xfrm>
          <a:custGeom>
            <a:avLst/>
            <a:gdLst/>
            <a:ahLst/>
            <a:cxnLst/>
            <a:rect l="l" t="t" r="r" b="b"/>
            <a:pathLst>
              <a:path w="524510" h="760729">
                <a:moveTo>
                  <a:pt x="262127" y="0"/>
                </a:moveTo>
                <a:lnTo>
                  <a:pt x="262127" y="190119"/>
                </a:lnTo>
                <a:lnTo>
                  <a:pt x="0" y="190119"/>
                </a:lnTo>
                <a:lnTo>
                  <a:pt x="0" y="570357"/>
                </a:lnTo>
                <a:lnTo>
                  <a:pt x="262127" y="570357"/>
                </a:lnTo>
                <a:lnTo>
                  <a:pt x="262127" y="760476"/>
                </a:lnTo>
                <a:lnTo>
                  <a:pt x="524256" y="380238"/>
                </a:lnTo>
                <a:lnTo>
                  <a:pt x="262127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38928" y="6886956"/>
            <a:ext cx="506095" cy="760730"/>
          </a:xfrm>
          <a:custGeom>
            <a:avLst/>
            <a:gdLst/>
            <a:ahLst/>
            <a:cxnLst/>
            <a:rect l="l" t="t" r="r" b="b"/>
            <a:pathLst>
              <a:path w="506095" h="760729">
                <a:moveTo>
                  <a:pt x="252984" y="0"/>
                </a:moveTo>
                <a:lnTo>
                  <a:pt x="252984" y="190119"/>
                </a:lnTo>
                <a:lnTo>
                  <a:pt x="0" y="190119"/>
                </a:lnTo>
                <a:lnTo>
                  <a:pt x="0" y="570357"/>
                </a:lnTo>
                <a:lnTo>
                  <a:pt x="252984" y="570357"/>
                </a:lnTo>
                <a:lnTo>
                  <a:pt x="252984" y="760476"/>
                </a:lnTo>
                <a:lnTo>
                  <a:pt x="505968" y="380238"/>
                </a:lnTo>
                <a:lnTo>
                  <a:pt x="252984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3073887" y="5974074"/>
            <a:ext cx="1979930" cy="2367280"/>
            <a:chOff x="3073887" y="5974074"/>
            <a:chExt cx="1979930" cy="236728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3887" y="5974074"/>
              <a:ext cx="1979717" cy="236678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92196" y="6345935"/>
              <a:ext cx="1944624" cy="169163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3128772" y="6010655"/>
            <a:ext cx="1874520" cy="2260600"/>
          </a:xfrm>
          <a:prstGeom prst="rect">
            <a:avLst/>
          </a:prstGeom>
          <a:solidFill>
            <a:srgbClr val="CFE1F3"/>
          </a:solidFill>
          <a:ln w="9525">
            <a:solidFill>
              <a:srgbClr val="1C4586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Times New Roman"/>
              <a:cs typeface="Times New Roman"/>
            </a:endParaRPr>
          </a:p>
          <a:p>
            <a:pPr marL="248285" marR="238760" indent="129539">
              <a:lnSpc>
                <a:spcPct val="100000"/>
              </a:lnSpc>
            </a:pP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Площадка  проходит</a:t>
            </a:r>
            <a:r>
              <a:rPr sz="1800" b="1" spc="-8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по</a:t>
            </a:r>
            <a:endParaRPr sz="1800">
              <a:latin typeface="Trebuchet MS"/>
              <a:cs typeface="Trebuchet MS"/>
            </a:endParaRPr>
          </a:p>
          <a:p>
            <a:pPr marL="159385" marR="151130" algn="ctr">
              <a:lnSpc>
                <a:spcPct val="100000"/>
              </a:lnSpc>
            </a:pP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ссылке 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и  </a:t>
            </a: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заполняет  свой</a:t>
            </a:r>
            <a:r>
              <a:rPr sz="1800" b="1" spc="-100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профиль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792211" y="6886956"/>
            <a:ext cx="494030" cy="760730"/>
          </a:xfrm>
          <a:custGeom>
            <a:avLst/>
            <a:gdLst/>
            <a:ahLst/>
            <a:cxnLst/>
            <a:rect l="l" t="t" r="r" b="b"/>
            <a:pathLst>
              <a:path w="494029" h="760729">
                <a:moveTo>
                  <a:pt x="246888" y="0"/>
                </a:moveTo>
                <a:lnTo>
                  <a:pt x="246888" y="190119"/>
                </a:lnTo>
                <a:lnTo>
                  <a:pt x="0" y="190119"/>
                </a:lnTo>
                <a:lnTo>
                  <a:pt x="0" y="570357"/>
                </a:lnTo>
                <a:lnTo>
                  <a:pt x="246888" y="570357"/>
                </a:lnTo>
                <a:lnTo>
                  <a:pt x="246888" y="760476"/>
                </a:lnTo>
                <a:lnTo>
                  <a:pt x="493776" y="380238"/>
                </a:lnTo>
                <a:lnTo>
                  <a:pt x="246888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8368255" y="5978646"/>
            <a:ext cx="2005964" cy="2367280"/>
            <a:chOff x="8368255" y="5978646"/>
            <a:chExt cx="2005964" cy="236728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68255" y="5978646"/>
              <a:ext cx="1978207" cy="23667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07907" y="6624815"/>
              <a:ext cx="1965959" cy="1143012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8423147" y="6015228"/>
            <a:ext cx="1873250" cy="2260600"/>
          </a:xfrm>
          <a:prstGeom prst="rect">
            <a:avLst/>
          </a:prstGeom>
          <a:solidFill>
            <a:srgbClr val="CFE1F3"/>
          </a:solidFill>
          <a:ln w="9525">
            <a:solidFill>
              <a:srgbClr val="1C458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Times New Roman"/>
              <a:cs typeface="Times New Roman"/>
            </a:endParaRPr>
          </a:p>
          <a:p>
            <a:pPr marL="182245" marR="172720" indent="194945">
              <a:lnSpc>
                <a:spcPct val="100000"/>
              </a:lnSpc>
            </a:pP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Площадка  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р</a:t>
            </a:r>
            <a:r>
              <a:rPr sz="1800" b="1" spc="5" dirty="0">
                <a:solidFill>
                  <a:srgbClr val="0A5293"/>
                </a:solidFill>
                <a:latin typeface="Trebuchet MS"/>
                <a:cs typeface="Trebuchet MS"/>
              </a:rPr>
              <a:t>е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г</a:t>
            </a:r>
            <a:r>
              <a:rPr sz="1800" b="1" spc="-10" dirty="0">
                <a:solidFill>
                  <a:srgbClr val="0A5293"/>
                </a:solidFill>
                <a:latin typeface="Trebuchet MS"/>
                <a:cs typeface="Trebuchet MS"/>
              </a:rPr>
              <a:t>и</a:t>
            </a: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с</a:t>
            </a:r>
            <a:r>
              <a:rPr sz="1800" b="1" spc="-10" dirty="0">
                <a:solidFill>
                  <a:srgbClr val="0A5293"/>
                </a:solidFill>
                <a:latin typeface="Trebuchet MS"/>
                <a:cs typeface="Trebuchet MS"/>
              </a:rPr>
              <a:t>т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рирует  </a:t>
            </a: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наставников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433304" y="6886956"/>
            <a:ext cx="469900" cy="760730"/>
          </a:xfrm>
          <a:custGeom>
            <a:avLst/>
            <a:gdLst/>
            <a:ahLst/>
            <a:cxnLst/>
            <a:rect l="l" t="t" r="r" b="b"/>
            <a:pathLst>
              <a:path w="469900" h="760729">
                <a:moveTo>
                  <a:pt x="234696" y="0"/>
                </a:moveTo>
                <a:lnTo>
                  <a:pt x="234696" y="190119"/>
                </a:lnTo>
                <a:lnTo>
                  <a:pt x="0" y="190119"/>
                </a:lnTo>
                <a:lnTo>
                  <a:pt x="0" y="570357"/>
                </a:lnTo>
                <a:lnTo>
                  <a:pt x="234696" y="570357"/>
                </a:lnTo>
                <a:lnTo>
                  <a:pt x="234696" y="760476"/>
                </a:lnTo>
                <a:lnTo>
                  <a:pt x="469392" y="380238"/>
                </a:lnTo>
                <a:lnTo>
                  <a:pt x="234696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983460" y="5977121"/>
            <a:ext cx="1808995" cy="2366783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1038331" y="6013703"/>
            <a:ext cx="1694814" cy="2260600"/>
          </a:xfrm>
          <a:prstGeom prst="rect">
            <a:avLst/>
          </a:prstGeom>
          <a:solidFill>
            <a:srgbClr val="CFE1F3"/>
          </a:solidFill>
          <a:ln w="9525">
            <a:solidFill>
              <a:srgbClr val="1C458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Times New Roman"/>
              <a:cs typeface="Times New Roman"/>
            </a:endParaRPr>
          </a:p>
          <a:p>
            <a:pPr marL="273050" marR="260350" algn="ctr">
              <a:lnSpc>
                <a:spcPct val="100000"/>
              </a:lnSpc>
            </a:pP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Н</a:t>
            </a: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аставник  </a:t>
            </a: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заполняет  </a:t>
            </a:r>
            <a:r>
              <a:rPr sz="1800" b="1" spc="-5" dirty="0">
                <a:solidFill>
                  <a:srgbClr val="0A5293"/>
                </a:solidFill>
                <a:latin typeface="Trebuchet MS"/>
                <a:cs typeface="Trebuchet MS"/>
              </a:rPr>
              <a:t>свой</a:t>
            </a:r>
            <a:endParaRPr sz="1800">
              <a:latin typeface="Trebuchet MS"/>
              <a:cs typeface="Trebuchet MS"/>
            </a:endParaRPr>
          </a:p>
          <a:p>
            <a:pPr marL="4445" algn="ctr">
              <a:lnSpc>
                <a:spcPct val="100000"/>
              </a:lnSpc>
            </a:pPr>
            <a:r>
              <a:rPr sz="1800" b="1" dirty="0">
                <a:solidFill>
                  <a:srgbClr val="0A5293"/>
                </a:solidFill>
                <a:latin typeface="Trebuchet MS"/>
                <a:cs typeface="Trebuchet MS"/>
              </a:rPr>
              <a:t>профиль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31</a:t>
            </a:fld>
            <a:endParaRPr spc="-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" y="609854"/>
            <a:ext cx="6814566" cy="6385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8340" y="2022728"/>
            <a:ext cx="91890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Учреждения, которые могут </a:t>
            </a:r>
            <a:r>
              <a:rPr spc="-5" dirty="0"/>
              <a:t>быть площадками</a:t>
            </a:r>
            <a:r>
              <a:rPr spc="105" dirty="0"/>
              <a:t> </a:t>
            </a:r>
            <a:r>
              <a:rPr spc="-5" dirty="0"/>
              <a:t>Проекта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450338" y="4435855"/>
          <a:ext cx="7936228" cy="47148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3769"/>
                <a:gridCol w="6982459"/>
              </a:tblGrid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Государственное управление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2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Информационные технологии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2000" spc="-8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коммуникации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Искусство,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дизайн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2000" spc="-1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масс-медиа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Маркетинг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2000" spc="-3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торговля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Медицина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2000" spc="-3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здоровье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Наука,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технологии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2000" spc="-5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инженерия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7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Образование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профессиональное</a:t>
                      </a:r>
                      <a:r>
                        <a:rPr sz="2000" spc="-6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обучение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8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Право и</a:t>
                      </a:r>
                      <a:r>
                        <a:rPr sz="2000" spc="-2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безопасность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9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Промышленное</a:t>
                      </a:r>
                      <a:r>
                        <a:rPr sz="2000" spc="-2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производство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spc="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65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Сельское хозяйство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природопользование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spc="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11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Строительство и</a:t>
                      </a:r>
                      <a:r>
                        <a:rPr sz="2000" spc="-1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архитектура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spc="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12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Транспорт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2000" spc="-3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логистика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299"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spc="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13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Услуги, питание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2000" spc="-3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туризм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spc="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14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Финансы </a:t>
                      </a:r>
                      <a:r>
                        <a:rPr sz="2000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2000" spc="-3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бизнес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24"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spc="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15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370"/>
                        </a:lnSpc>
                      </a:pPr>
                      <a:r>
                        <a:rPr sz="2000" spc="-5" dirty="0">
                          <a:solidFill>
                            <a:srgbClr val="0A5293"/>
                          </a:solidFill>
                          <a:latin typeface="Trebuchet MS"/>
                          <a:cs typeface="Trebuchet MS"/>
                        </a:rPr>
                        <a:t>Энергетика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2271" y="3819144"/>
            <a:ext cx="3316985" cy="78714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88340" y="2396719"/>
            <a:ext cx="6857365" cy="196596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A5293"/>
                </a:solidFill>
                <a:latin typeface="Trebuchet MS"/>
                <a:cs typeface="Trebuchet MS"/>
              </a:rPr>
              <a:t>Учреждения</a:t>
            </a:r>
            <a:r>
              <a:rPr sz="2000" spc="-1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0A5293"/>
                </a:solidFill>
                <a:latin typeface="Trebuchet MS"/>
                <a:cs typeface="Trebuchet MS"/>
              </a:rPr>
              <a:t>СПО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0A5293"/>
                </a:solidFill>
                <a:latin typeface="Trebuchet MS"/>
                <a:cs typeface="Trebuchet MS"/>
              </a:rPr>
              <a:t>Высшие </a:t>
            </a:r>
            <a:r>
              <a:rPr sz="2000" spc="-5" dirty="0">
                <a:solidFill>
                  <a:srgbClr val="0A5293"/>
                </a:solidFill>
                <a:latin typeface="Trebuchet MS"/>
                <a:cs typeface="Trebuchet MS"/>
              </a:rPr>
              <a:t>учебные заведения </a:t>
            </a:r>
            <a:r>
              <a:rPr sz="2000" dirty="0">
                <a:solidFill>
                  <a:srgbClr val="0A5293"/>
                </a:solidFill>
                <a:latin typeface="Trebuchet MS"/>
                <a:cs typeface="Trebuchet MS"/>
              </a:rPr>
              <a:t>в </a:t>
            </a:r>
            <a:r>
              <a:rPr sz="2000" spc="-10" dirty="0">
                <a:solidFill>
                  <a:srgbClr val="0A5293"/>
                </a:solidFill>
                <a:latin typeface="Trebuchet MS"/>
                <a:cs typeface="Trebuchet MS"/>
              </a:rPr>
              <a:t>регионе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A5293"/>
                </a:solidFill>
                <a:latin typeface="Trebuchet MS"/>
                <a:cs typeface="Trebuchet MS"/>
              </a:rPr>
              <a:t>Учреждения дополнительного</a:t>
            </a:r>
            <a:r>
              <a:rPr sz="2000" spc="-3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0A5293"/>
                </a:solidFill>
                <a:latin typeface="Trebuchet MS"/>
                <a:cs typeface="Trebuchet MS"/>
              </a:rPr>
              <a:t>образования</a:t>
            </a:r>
            <a:endParaRPr sz="2000">
              <a:latin typeface="Trebuchet MS"/>
              <a:cs typeface="Trebuchet MS"/>
            </a:endParaRPr>
          </a:p>
          <a:p>
            <a:pPr marL="3995420">
              <a:lnSpc>
                <a:spcPct val="100000"/>
              </a:lnSpc>
              <a:spcBef>
                <a:spcPts val="1115"/>
              </a:spcBef>
            </a:pPr>
            <a:r>
              <a:rPr sz="2800" spc="-10" dirty="0">
                <a:solidFill>
                  <a:srgbClr val="0A5293"/>
                </a:solidFill>
                <a:latin typeface="Trebuchet MS"/>
                <a:cs typeface="Trebuchet MS"/>
              </a:rPr>
              <a:t>Сферы</a:t>
            </a:r>
            <a:r>
              <a:rPr sz="2800" spc="-2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A5293"/>
                </a:solidFill>
                <a:latin typeface="Trebuchet MS"/>
                <a:cs typeface="Trebuchet MS"/>
              </a:rPr>
              <a:t>занятости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32</a:t>
            </a:fld>
            <a:endParaRPr spc="-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124" y="618693"/>
            <a:ext cx="5902833" cy="6388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Функции</a:t>
            </a:r>
            <a:r>
              <a:rPr spc="-45" dirty="0"/>
              <a:t> </a:t>
            </a:r>
            <a:r>
              <a:rPr spc="-10" dirty="0"/>
              <a:t>наставника: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33</a:t>
            </a:fld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469900" indent="-317500">
              <a:lnSpc>
                <a:spcPct val="100000"/>
              </a:lnSpc>
              <a:spcBef>
                <a:spcPts val="1540"/>
              </a:spcBef>
              <a:buSzPct val="58333"/>
              <a:buChar char="●"/>
              <a:tabLst>
                <a:tab pos="469265" algn="l"/>
                <a:tab pos="469900" algn="l"/>
              </a:tabLst>
            </a:pPr>
            <a:r>
              <a:rPr dirty="0"/>
              <a:t>Подготовка </a:t>
            </a:r>
            <a:r>
              <a:rPr spc="-5" dirty="0"/>
              <a:t>необходимого оборудования </a:t>
            </a:r>
            <a:r>
              <a:rPr dirty="0"/>
              <a:t>и</a:t>
            </a:r>
            <a:r>
              <a:rPr spc="45" dirty="0"/>
              <a:t> </a:t>
            </a:r>
            <a:r>
              <a:rPr spc="-5" dirty="0"/>
              <a:t>материалов</a:t>
            </a:r>
          </a:p>
          <a:p>
            <a:pPr marL="469900" indent="-317500">
              <a:lnSpc>
                <a:spcPct val="100000"/>
              </a:lnSpc>
              <a:spcBef>
                <a:spcPts val="1440"/>
              </a:spcBef>
              <a:buSzPct val="58333"/>
              <a:buChar char="●"/>
              <a:tabLst>
                <a:tab pos="469265" algn="l"/>
                <a:tab pos="469900" algn="l"/>
              </a:tabLst>
            </a:pPr>
            <a:r>
              <a:rPr spc="-5" dirty="0"/>
              <a:t>Изучение стандартного </a:t>
            </a:r>
            <a:r>
              <a:rPr spc="-10" dirty="0"/>
              <a:t>сценария </a:t>
            </a:r>
            <a:r>
              <a:rPr spc="-5" dirty="0"/>
              <a:t>проведения практического</a:t>
            </a:r>
            <a:r>
              <a:rPr spc="75" dirty="0"/>
              <a:t> </a:t>
            </a:r>
            <a:r>
              <a:rPr spc="-5" dirty="0"/>
              <a:t>мероприятия</a:t>
            </a:r>
          </a:p>
          <a:p>
            <a:pPr marL="469900" indent="-317500">
              <a:lnSpc>
                <a:spcPct val="100000"/>
              </a:lnSpc>
              <a:spcBef>
                <a:spcPts val="1440"/>
              </a:spcBef>
              <a:buSzPct val="58333"/>
              <a:buChar char="●"/>
              <a:tabLst>
                <a:tab pos="469265" algn="l"/>
                <a:tab pos="469900" algn="l"/>
              </a:tabLst>
            </a:pPr>
            <a:r>
              <a:rPr spc="-5" dirty="0"/>
              <a:t>Изучение сценария проведения</a:t>
            </a:r>
            <a:r>
              <a:rPr spc="55" dirty="0"/>
              <a:t> </a:t>
            </a:r>
            <a:r>
              <a:rPr spc="-5" dirty="0"/>
              <a:t>рефлексии</a:t>
            </a:r>
          </a:p>
          <a:p>
            <a:pPr marL="469900" indent="-317500">
              <a:lnSpc>
                <a:spcPct val="100000"/>
              </a:lnSpc>
              <a:spcBef>
                <a:spcPts val="1440"/>
              </a:spcBef>
              <a:buSzPct val="58333"/>
              <a:buChar char="●"/>
              <a:tabLst>
                <a:tab pos="469265" algn="l"/>
                <a:tab pos="469900" algn="l"/>
              </a:tabLst>
            </a:pPr>
            <a:r>
              <a:rPr spc="-5" dirty="0"/>
              <a:t>Проведение практического</a:t>
            </a:r>
            <a:r>
              <a:rPr spc="40" dirty="0"/>
              <a:t> </a:t>
            </a:r>
            <a:r>
              <a:rPr spc="-5" dirty="0"/>
              <a:t>мероприятия</a:t>
            </a:r>
          </a:p>
          <a:p>
            <a:pPr marL="469900" indent="-317500">
              <a:lnSpc>
                <a:spcPct val="100000"/>
              </a:lnSpc>
              <a:spcBef>
                <a:spcPts val="1440"/>
              </a:spcBef>
              <a:buSzPct val="58333"/>
              <a:buChar char="●"/>
              <a:tabLst>
                <a:tab pos="469265" algn="l"/>
                <a:tab pos="469900" algn="l"/>
              </a:tabLst>
            </a:pPr>
            <a:r>
              <a:rPr dirty="0"/>
              <a:t>Отметка о </a:t>
            </a:r>
            <a:r>
              <a:rPr spc="-5" dirty="0"/>
              <a:t>присутствии на</a:t>
            </a:r>
            <a:r>
              <a:rPr spc="5" dirty="0"/>
              <a:t> </a:t>
            </a:r>
            <a:r>
              <a:rPr spc="-5" dirty="0"/>
              <a:t>мероприятии</a:t>
            </a:r>
          </a:p>
          <a:p>
            <a:pPr marL="469900" indent="-317500">
              <a:lnSpc>
                <a:spcPct val="100000"/>
              </a:lnSpc>
              <a:spcBef>
                <a:spcPts val="1580"/>
              </a:spcBef>
              <a:buSzPct val="58333"/>
              <a:buChar char="●"/>
              <a:tabLst>
                <a:tab pos="469265" algn="l"/>
                <a:tab pos="469900" algn="l"/>
              </a:tabLst>
            </a:pPr>
            <a:r>
              <a:rPr spc="-5" dirty="0"/>
              <a:t>Обратная связь на платформе «Билет </a:t>
            </a:r>
            <a:r>
              <a:rPr dirty="0"/>
              <a:t>в</a:t>
            </a:r>
            <a:r>
              <a:rPr spc="10" dirty="0"/>
              <a:t> </a:t>
            </a:r>
            <a:r>
              <a:rPr spc="-5" dirty="0"/>
              <a:t>будущее</a:t>
            </a:r>
            <a:r>
              <a:rPr sz="2800" spc="-5" dirty="0"/>
              <a:t>»</a:t>
            </a:r>
            <a:endParaRPr sz="2800"/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/>
          </a:p>
          <a:p>
            <a:pPr marL="12700" marR="1342390">
              <a:lnSpc>
                <a:spcPct val="100000"/>
              </a:lnSpc>
              <a:spcBef>
                <a:spcPts val="5"/>
              </a:spcBef>
              <a:tabLst>
                <a:tab pos="4199890" algn="l"/>
              </a:tabLst>
            </a:pPr>
            <a:r>
              <a:rPr spc="-5" dirty="0"/>
              <a:t>Результат работы наставника </a:t>
            </a:r>
            <a:r>
              <a:rPr dirty="0"/>
              <a:t>– </a:t>
            </a:r>
            <a:r>
              <a:rPr spc="-5" dirty="0"/>
              <a:t>обратная связь </a:t>
            </a:r>
            <a:r>
              <a:rPr dirty="0"/>
              <a:t>для </a:t>
            </a:r>
            <a:r>
              <a:rPr spc="-5" dirty="0"/>
              <a:t>участника </a:t>
            </a:r>
            <a:r>
              <a:rPr dirty="0"/>
              <a:t>по итогам  </a:t>
            </a:r>
            <a:r>
              <a:rPr spc="-5" dirty="0"/>
              <a:t>практического</a:t>
            </a:r>
            <a:r>
              <a:rPr spc="10" dirty="0"/>
              <a:t> </a:t>
            </a:r>
            <a:r>
              <a:rPr spc="-5" dirty="0"/>
              <a:t>мероприятия	на платформе проекта «Билет </a:t>
            </a:r>
            <a:r>
              <a:rPr dirty="0"/>
              <a:t>в</a:t>
            </a:r>
            <a:r>
              <a:rPr spc="-15" dirty="0"/>
              <a:t> </a:t>
            </a:r>
            <a:r>
              <a:rPr spc="-5" dirty="0"/>
              <a:t>будущее»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/>
          </a:p>
          <a:p>
            <a:pPr marL="12700" marR="5080">
              <a:lnSpc>
                <a:spcPct val="100000"/>
              </a:lnSpc>
            </a:pPr>
            <a:r>
              <a:rPr dirty="0"/>
              <a:t>Обратная </a:t>
            </a:r>
            <a:r>
              <a:rPr spc="-5" dirty="0"/>
              <a:t>связь попадает </a:t>
            </a:r>
            <a:r>
              <a:rPr dirty="0"/>
              <a:t>в </a:t>
            </a:r>
            <a:r>
              <a:rPr spc="-5" dirty="0"/>
              <a:t>личный кабинет участника, </a:t>
            </a:r>
            <a:r>
              <a:rPr spc="-10" dirty="0"/>
              <a:t>формирует </a:t>
            </a:r>
            <a:r>
              <a:rPr dirty="0"/>
              <a:t>его </a:t>
            </a:r>
            <a:r>
              <a:rPr spc="-5" dirty="0"/>
              <a:t>цифровой  профиль </a:t>
            </a:r>
            <a:r>
              <a:rPr dirty="0"/>
              <a:t>и </a:t>
            </a:r>
            <a:r>
              <a:rPr spc="-5" dirty="0"/>
              <a:t>влияет на итоговые рекомендации </a:t>
            </a:r>
            <a:r>
              <a:rPr dirty="0"/>
              <a:t>по </a:t>
            </a:r>
            <a:r>
              <a:rPr spc="-5" dirty="0"/>
              <a:t>построению индивидуального  учебного </a:t>
            </a:r>
            <a:r>
              <a:rPr dirty="0"/>
              <a:t>плана.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50"/>
          </a:p>
          <a:p>
            <a:pPr marL="12700">
              <a:lnSpc>
                <a:spcPct val="100000"/>
              </a:lnSpc>
            </a:pPr>
            <a:r>
              <a:rPr dirty="0"/>
              <a:t>Внимание! </a:t>
            </a:r>
            <a:r>
              <a:rPr spc="-5" dirty="0"/>
              <a:t>Время на </a:t>
            </a:r>
            <a:r>
              <a:rPr spc="-10" dirty="0"/>
              <a:t>формирование </a:t>
            </a:r>
            <a:r>
              <a:rPr spc="-5" dirty="0"/>
              <a:t>обратной связи на платформе</a:t>
            </a:r>
            <a:r>
              <a:rPr spc="140" dirty="0"/>
              <a:t> </a:t>
            </a:r>
            <a:r>
              <a:rPr spc="-10" dirty="0"/>
              <a:t>ограничено!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4"/>
                </a:lnTo>
                <a:lnTo>
                  <a:pt x="13004291" y="9753594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62410"/>
            <a:ext cx="13004800" cy="9191625"/>
            <a:chOff x="0" y="562410"/>
            <a:chExt cx="13004800" cy="919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27526"/>
              <a:ext cx="6935724" cy="642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0723"/>
              <a:ext cx="8212708" cy="80328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" y="4376928"/>
              <a:ext cx="12993624" cy="30464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832" y="705611"/>
              <a:ext cx="1705356" cy="1734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8020" y="669035"/>
              <a:ext cx="1588008" cy="11308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23208" y="562419"/>
              <a:ext cx="1937385" cy="1321435"/>
            </a:xfrm>
            <a:custGeom>
              <a:avLst/>
              <a:gdLst/>
              <a:ahLst/>
              <a:cxnLst/>
              <a:rect l="l" t="t" r="r" b="b"/>
              <a:pathLst>
                <a:path w="1937384" h="1321435">
                  <a:moveTo>
                    <a:pt x="731443" y="38138"/>
                  </a:moveTo>
                  <a:lnTo>
                    <a:pt x="705548" y="38138"/>
                  </a:lnTo>
                  <a:lnTo>
                    <a:pt x="705548" y="108381"/>
                  </a:lnTo>
                  <a:lnTo>
                    <a:pt x="676084" y="108381"/>
                  </a:lnTo>
                  <a:lnTo>
                    <a:pt x="676084" y="38138"/>
                  </a:lnTo>
                  <a:lnTo>
                    <a:pt x="649287" y="38138"/>
                  </a:lnTo>
                  <a:lnTo>
                    <a:pt x="649287" y="202641"/>
                  </a:lnTo>
                  <a:lnTo>
                    <a:pt x="676084" y="202641"/>
                  </a:lnTo>
                  <a:lnTo>
                    <a:pt x="676084" y="132422"/>
                  </a:lnTo>
                  <a:lnTo>
                    <a:pt x="705548" y="132422"/>
                  </a:lnTo>
                  <a:lnTo>
                    <a:pt x="705548" y="202641"/>
                  </a:lnTo>
                  <a:lnTo>
                    <a:pt x="731443" y="202641"/>
                  </a:lnTo>
                  <a:lnTo>
                    <a:pt x="731443" y="132422"/>
                  </a:lnTo>
                  <a:lnTo>
                    <a:pt x="731443" y="108381"/>
                  </a:lnTo>
                  <a:lnTo>
                    <a:pt x="731443" y="38138"/>
                  </a:lnTo>
                  <a:close/>
                </a:path>
                <a:path w="1937384" h="1321435">
                  <a:moveTo>
                    <a:pt x="838606" y="202641"/>
                  </a:moveTo>
                  <a:lnTo>
                    <a:pt x="833856" y="172402"/>
                  </a:lnTo>
                  <a:lnTo>
                    <a:pt x="830351" y="150190"/>
                  </a:lnTo>
                  <a:lnTo>
                    <a:pt x="817346" y="67513"/>
                  </a:lnTo>
                  <a:lnTo>
                    <a:pt x="812723" y="38138"/>
                  </a:lnTo>
                  <a:lnTo>
                    <a:pt x="804684" y="38138"/>
                  </a:lnTo>
                  <a:lnTo>
                    <a:pt x="804684" y="150190"/>
                  </a:lnTo>
                  <a:lnTo>
                    <a:pt x="779678" y="150190"/>
                  </a:lnTo>
                  <a:lnTo>
                    <a:pt x="792175" y="67513"/>
                  </a:lnTo>
                  <a:lnTo>
                    <a:pt x="804684" y="150190"/>
                  </a:lnTo>
                  <a:lnTo>
                    <a:pt x="804684" y="38138"/>
                  </a:lnTo>
                  <a:lnTo>
                    <a:pt x="774319" y="38138"/>
                  </a:lnTo>
                  <a:lnTo>
                    <a:pt x="748411" y="202641"/>
                  </a:lnTo>
                  <a:lnTo>
                    <a:pt x="771639" y="202641"/>
                  </a:lnTo>
                  <a:lnTo>
                    <a:pt x="776097" y="172402"/>
                  </a:lnTo>
                  <a:lnTo>
                    <a:pt x="808253" y="172402"/>
                  </a:lnTo>
                  <a:lnTo>
                    <a:pt x="812723" y="202641"/>
                  </a:lnTo>
                  <a:lnTo>
                    <a:pt x="838606" y="202641"/>
                  </a:lnTo>
                  <a:close/>
                </a:path>
                <a:path w="1937384" h="1321435">
                  <a:moveTo>
                    <a:pt x="948474" y="179514"/>
                  </a:moveTo>
                  <a:lnTo>
                    <a:pt x="937755" y="179514"/>
                  </a:lnTo>
                  <a:lnTo>
                    <a:pt x="937755" y="38138"/>
                  </a:lnTo>
                  <a:lnTo>
                    <a:pt x="910958" y="38138"/>
                  </a:lnTo>
                  <a:lnTo>
                    <a:pt x="910958" y="179514"/>
                  </a:lnTo>
                  <a:lnTo>
                    <a:pt x="881481" y="179514"/>
                  </a:lnTo>
                  <a:lnTo>
                    <a:pt x="881481" y="38138"/>
                  </a:lnTo>
                  <a:lnTo>
                    <a:pt x="855586" y="38138"/>
                  </a:lnTo>
                  <a:lnTo>
                    <a:pt x="855586" y="202641"/>
                  </a:lnTo>
                  <a:lnTo>
                    <a:pt x="923455" y="202641"/>
                  </a:lnTo>
                  <a:lnTo>
                    <a:pt x="923455" y="224853"/>
                  </a:lnTo>
                  <a:lnTo>
                    <a:pt x="948474" y="224853"/>
                  </a:lnTo>
                  <a:lnTo>
                    <a:pt x="948474" y="179514"/>
                  </a:lnTo>
                  <a:close/>
                </a:path>
                <a:path w="1937384" h="1321435">
                  <a:moveTo>
                    <a:pt x="1049388" y="38138"/>
                  </a:moveTo>
                  <a:lnTo>
                    <a:pt x="1020813" y="38138"/>
                  </a:lnTo>
                  <a:lnTo>
                    <a:pt x="999375" y="105765"/>
                  </a:lnTo>
                  <a:lnTo>
                    <a:pt x="989545" y="142138"/>
                  </a:lnTo>
                  <a:lnTo>
                    <a:pt x="989545" y="38138"/>
                  </a:lnTo>
                  <a:lnTo>
                    <a:pt x="966330" y="38138"/>
                  </a:lnTo>
                  <a:lnTo>
                    <a:pt x="966330" y="202641"/>
                  </a:lnTo>
                  <a:lnTo>
                    <a:pt x="993127" y="202641"/>
                  </a:lnTo>
                  <a:lnTo>
                    <a:pt x="1011008" y="142138"/>
                  </a:lnTo>
                  <a:lnTo>
                    <a:pt x="1015453" y="127088"/>
                  </a:lnTo>
                  <a:lnTo>
                    <a:pt x="1025271" y="87058"/>
                  </a:lnTo>
                  <a:lnTo>
                    <a:pt x="1025271" y="202641"/>
                  </a:lnTo>
                  <a:lnTo>
                    <a:pt x="1049388" y="202641"/>
                  </a:lnTo>
                  <a:lnTo>
                    <a:pt x="1049388" y="87058"/>
                  </a:lnTo>
                  <a:lnTo>
                    <a:pt x="1049388" y="38138"/>
                  </a:lnTo>
                  <a:close/>
                </a:path>
                <a:path w="1937384" h="1321435">
                  <a:moveTo>
                    <a:pt x="1146733" y="77343"/>
                  </a:moveTo>
                  <a:lnTo>
                    <a:pt x="1144244" y="60045"/>
                  </a:lnTo>
                  <a:lnTo>
                    <a:pt x="1143901" y="59461"/>
                  </a:lnTo>
                  <a:lnTo>
                    <a:pt x="1136802" y="47167"/>
                  </a:lnTo>
                  <a:lnTo>
                    <a:pt x="1124508" y="39128"/>
                  </a:lnTo>
                  <a:lnTo>
                    <a:pt x="1120838" y="38544"/>
                  </a:lnTo>
                  <a:lnTo>
                    <a:pt x="1120838" y="63957"/>
                  </a:lnTo>
                  <a:lnTo>
                    <a:pt x="1120838" y="176847"/>
                  </a:lnTo>
                  <a:lnTo>
                    <a:pt x="1116368" y="181305"/>
                  </a:lnTo>
                  <a:lnTo>
                    <a:pt x="1099400" y="181305"/>
                  </a:lnTo>
                  <a:lnTo>
                    <a:pt x="1094041" y="176847"/>
                  </a:lnTo>
                  <a:lnTo>
                    <a:pt x="1094041" y="63957"/>
                  </a:lnTo>
                  <a:lnTo>
                    <a:pt x="1099400" y="59461"/>
                  </a:lnTo>
                  <a:lnTo>
                    <a:pt x="1116368" y="59461"/>
                  </a:lnTo>
                  <a:lnTo>
                    <a:pt x="1120838" y="63957"/>
                  </a:lnTo>
                  <a:lnTo>
                    <a:pt x="1120838" y="38544"/>
                  </a:lnTo>
                  <a:lnTo>
                    <a:pt x="1078407" y="47167"/>
                  </a:lnTo>
                  <a:lnTo>
                    <a:pt x="1068146" y="77343"/>
                  </a:lnTo>
                  <a:lnTo>
                    <a:pt x="1068146" y="163525"/>
                  </a:lnTo>
                  <a:lnTo>
                    <a:pt x="1070762" y="180784"/>
                  </a:lnTo>
                  <a:lnTo>
                    <a:pt x="1078407" y="193636"/>
                  </a:lnTo>
                  <a:lnTo>
                    <a:pt x="1090752" y="201650"/>
                  </a:lnTo>
                  <a:lnTo>
                    <a:pt x="1107440" y="204406"/>
                  </a:lnTo>
                  <a:lnTo>
                    <a:pt x="1124508" y="201650"/>
                  </a:lnTo>
                  <a:lnTo>
                    <a:pt x="1136802" y="193636"/>
                  </a:lnTo>
                  <a:lnTo>
                    <a:pt x="1143939" y="181305"/>
                  </a:lnTo>
                  <a:lnTo>
                    <a:pt x="1144244" y="180784"/>
                  </a:lnTo>
                  <a:lnTo>
                    <a:pt x="1146733" y="163525"/>
                  </a:lnTo>
                  <a:lnTo>
                    <a:pt x="1146733" y="77343"/>
                  </a:lnTo>
                  <a:close/>
                </a:path>
                <a:path w="1937384" h="1321435">
                  <a:moveTo>
                    <a:pt x="1248562" y="38138"/>
                  </a:moveTo>
                  <a:lnTo>
                    <a:pt x="1221778" y="38138"/>
                  </a:lnTo>
                  <a:lnTo>
                    <a:pt x="1221778" y="108381"/>
                  </a:lnTo>
                  <a:lnTo>
                    <a:pt x="1192250" y="108381"/>
                  </a:lnTo>
                  <a:lnTo>
                    <a:pt x="1192250" y="38138"/>
                  </a:lnTo>
                  <a:lnTo>
                    <a:pt x="1166380" y="38138"/>
                  </a:lnTo>
                  <a:lnTo>
                    <a:pt x="1166380" y="202641"/>
                  </a:lnTo>
                  <a:lnTo>
                    <a:pt x="1192250" y="202641"/>
                  </a:lnTo>
                  <a:lnTo>
                    <a:pt x="1192250" y="132422"/>
                  </a:lnTo>
                  <a:lnTo>
                    <a:pt x="1221778" y="132422"/>
                  </a:lnTo>
                  <a:lnTo>
                    <a:pt x="1221778" y="202641"/>
                  </a:lnTo>
                  <a:lnTo>
                    <a:pt x="1248562" y="202641"/>
                  </a:lnTo>
                  <a:lnTo>
                    <a:pt x="1248562" y="132422"/>
                  </a:lnTo>
                  <a:lnTo>
                    <a:pt x="1248562" y="108381"/>
                  </a:lnTo>
                  <a:lnTo>
                    <a:pt x="1248562" y="38138"/>
                  </a:lnTo>
                  <a:close/>
                </a:path>
                <a:path w="1937384" h="1321435">
                  <a:moveTo>
                    <a:pt x="1274394" y="235534"/>
                  </a:moveTo>
                  <a:lnTo>
                    <a:pt x="1192250" y="235534"/>
                  </a:lnTo>
                  <a:lnTo>
                    <a:pt x="1192250" y="399986"/>
                  </a:lnTo>
                  <a:lnTo>
                    <a:pt x="1218196" y="399986"/>
                  </a:lnTo>
                  <a:lnTo>
                    <a:pt x="1218196" y="258635"/>
                  </a:lnTo>
                  <a:lnTo>
                    <a:pt x="1247609" y="258635"/>
                  </a:lnTo>
                  <a:lnTo>
                    <a:pt x="1247609" y="399986"/>
                  </a:lnTo>
                  <a:lnTo>
                    <a:pt x="1274394" y="399986"/>
                  </a:lnTo>
                  <a:lnTo>
                    <a:pt x="1274394" y="258635"/>
                  </a:lnTo>
                  <a:lnTo>
                    <a:pt x="1274394" y="235534"/>
                  </a:lnTo>
                  <a:close/>
                </a:path>
                <a:path w="1937384" h="1321435">
                  <a:moveTo>
                    <a:pt x="1356652" y="202641"/>
                  </a:moveTo>
                  <a:lnTo>
                    <a:pt x="1351724" y="172402"/>
                  </a:lnTo>
                  <a:lnTo>
                    <a:pt x="1348117" y="150190"/>
                  </a:lnTo>
                  <a:lnTo>
                    <a:pt x="1334655" y="67513"/>
                  </a:lnTo>
                  <a:lnTo>
                    <a:pt x="1329867" y="38138"/>
                  </a:lnTo>
                  <a:lnTo>
                    <a:pt x="1321777" y="38138"/>
                  </a:lnTo>
                  <a:lnTo>
                    <a:pt x="1321777" y="150190"/>
                  </a:lnTo>
                  <a:lnTo>
                    <a:pt x="1296771" y="150190"/>
                  </a:lnTo>
                  <a:lnTo>
                    <a:pt x="1309268" y="67513"/>
                  </a:lnTo>
                  <a:lnTo>
                    <a:pt x="1321777" y="150190"/>
                  </a:lnTo>
                  <a:lnTo>
                    <a:pt x="1321777" y="38138"/>
                  </a:lnTo>
                  <a:lnTo>
                    <a:pt x="1291412" y="38138"/>
                  </a:lnTo>
                  <a:lnTo>
                    <a:pt x="1265466" y="202641"/>
                  </a:lnTo>
                  <a:lnTo>
                    <a:pt x="1288681" y="202641"/>
                  </a:lnTo>
                  <a:lnTo>
                    <a:pt x="1294155" y="172402"/>
                  </a:lnTo>
                  <a:lnTo>
                    <a:pt x="1325346" y="172402"/>
                  </a:lnTo>
                  <a:lnTo>
                    <a:pt x="1329867" y="202641"/>
                  </a:lnTo>
                  <a:lnTo>
                    <a:pt x="1356652" y="202641"/>
                  </a:lnTo>
                  <a:close/>
                </a:path>
                <a:path w="1937384" h="1321435">
                  <a:moveTo>
                    <a:pt x="1371765" y="276415"/>
                  </a:moveTo>
                  <a:lnTo>
                    <a:pt x="1350327" y="238163"/>
                  </a:lnTo>
                  <a:lnTo>
                    <a:pt x="1345933" y="237490"/>
                  </a:lnTo>
                  <a:lnTo>
                    <a:pt x="1345933" y="263080"/>
                  </a:lnTo>
                  <a:lnTo>
                    <a:pt x="1345933" y="311086"/>
                  </a:lnTo>
                  <a:lnTo>
                    <a:pt x="1341412" y="314642"/>
                  </a:lnTo>
                  <a:lnTo>
                    <a:pt x="1320939" y="314642"/>
                  </a:lnTo>
                  <a:lnTo>
                    <a:pt x="1320939" y="258635"/>
                  </a:lnTo>
                  <a:lnTo>
                    <a:pt x="1341412" y="258635"/>
                  </a:lnTo>
                  <a:lnTo>
                    <a:pt x="1345933" y="263080"/>
                  </a:lnTo>
                  <a:lnTo>
                    <a:pt x="1345933" y="237490"/>
                  </a:lnTo>
                  <a:lnTo>
                    <a:pt x="1333436" y="235534"/>
                  </a:lnTo>
                  <a:lnTo>
                    <a:pt x="1294980" y="235534"/>
                  </a:lnTo>
                  <a:lnTo>
                    <a:pt x="1294980" y="399986"/>
                  </a:lnTo>
                  <a:lnTo>
                    <a:pt x="1320939" y="399986"/>
                  </a:lnTo>
                  <a:lnTo>
                    <a:pt x="1320939" y="338645"/>
                  </a:lnTo>
                  <a:lnTo>
                    <a:pt x="1333436" y="338645"/>
                  </a:lnTo>
                  <a:lnTo>
                    <a:pt x="1350327" y="335889"/>
                  </a:lnTo>
                  <a:lnTo>
                    <a:pt x="1362290" y="327863"/>
                  </a:lnTo>
                  <a:lnTo>
                    <a:pt x="1369415" y="315023"/>
                  </a:lnTo>
                  <a:lnTo>
                    <a:pt x="1369466" y="314642"/>
                  </a:lnTo>
                  <a:lnTo>
                    <a:pt x="1371765" y="297751"/>
                  </a:lnTo>
                  <a:lnTo>
                    <a:pt x="1371765" y="276415"/>
                  </a:lnTo>
                  <a:close/>
                </a:path>
                <a:path w="1937384" h="1321435">
                  <a:moveTo>
                    <a:pt x="1400340" y="473760"/>
                  </a:moveTo>
                  <a:lnTo>
                    <a:pt x="1398079" y="456869"/>
                  </a:lnTo>
                  <a:lnTo>
                    <a:pt x="1397990" y="456120"/>
                  </a:lnTo>
                  <a:lnTo>
                    <a:pt x="1390865" y="443318"/>
                  </a:lnTo>
                  <a:lnTo>
                    <a:pt x="1378902" y="435508"/>
                  </a:lnTo>
                  <a:lnTo>
                    <a:pt x="1374508" y="434835"/>
                  </a:lnTo>
                  <a:lnTo>
                    <a:pt x="1374508" y="460425"/>
                  </a:lnTo>
                  <a:lnTo>
                    <a:pt x="1374508" y="508431"/>
                  </a:lnTo>
                  <a:lnTo>
                    <a:pt x="1369987" y="511987"/>
                  </a:lnTo>
                  <a:lnTo>
                    <a:pt x="1349514" y="511987"/>
                  </a:lnTo>
                  <a:lnTo>
                    <a:pt x="1349514" y="456869"/>
                  </a:lnTo>
                  <a:lnTo>
                    <a:pt x="1369987" y="456869"/>
                  </a:lnTo>
                  <a:lnTo>
                    <a:pt x="1374508" y="460425"/>
                  </a:lnTo>
                  <a:lnTo>
                    <a:pt x="1374508" y="434835"/>
                  </a:lnTo>
                  <a:lnTo>
                    <a:pt x="1362011" y="432879"/>
                  </a:lnTo>
                  <a:lnTo>
                    <a:pt x="1323555" y="432879"/>
                  </a:lnTo>
                  <a:lnTo>
                    <a:pt x="1323555" y="597331"/>
                  </a:lnTo>
                  <a:lnTo>
                    <a:pt x="1349514" y="597331"/>
                  </a:lnTo>
                  <a:lnTo>
                    <a:pt x="1349514" y="535990"/>
                  </a:lnTo>
                  <a:lnTo>
                    <a:pt x="1362011" y="535990"/>
                  </a:lnTo>
                  <a:lnTo>
                    <a:pt x="1397990" y="512737"/>
                  </a:lnTo>
                  <a:lnTo>
                    <a:pt x="1400340" y="495096"/>
                  </a:lnTo>
                  <a:lnTo>
                    <a:pt x="1400340" y="473760"/>
                  </a:lnTo>
                  <a:close/>
                </a:path>
                <a:path w="1937384" h="1321435">
                  <a:moveTo>
                    <a:pt x="1463789" y="38138"/>
                  </a:moveTo>
                  <a:lnTo>
                    <a:pt x="1389634" y="38138"/>
                  </a:lnTo>
                  <a:lnTo>
                    <a:pt x="1386052" y="162636"/>
                  </a:lnTo>
                  <a:lnTo>
                    <a:pt x="1385227" y="177736"/>
                  </a:lnTo>
                  <a:lnTo>
                    <a:pt x="1381645" y="179514"/>
                  </a:lnTo>
                  <a:lnTo>
                    <a:pt x="1369987" y="179514"/>
                  </a:lnTo>
                  <a:lnTo>
                    <a:pt x="1369987" y="202641"/>
                  </a:lnTo>
                  <a:lnTo>
                    <a:pt x="1373555" y="202641"/>
                  </a:lnTo>
                  <a:lnTo>
                    <a:pt x="1390256" y="200355"/>
                  </a:lnTo>
                  <a:lnTo>
                    <a:pt x="1401851" y="193078"/>
                  </a:lnTo>
                  <a:lnTo>
                    <a:pt x="1408899" y="180124"/>
                  </a:lnTo>
                  <a:lnTo>
                    <a:pt x="1412011" y="160845"/>
                  </a:lnTo>
                  <a:lnTo>
                    <a:pt x="1414627" y="61239"/>
                  </a:lnTo>
                  <a:lnTo>
                    <a:pt x="1437005" y="61239"/>
                  </a:lnTo>
                  <a:lnTo>
                    <a:pt x="1437005" y="202641"/>
                  </a:lnTo>
                  <a:lnTo>
                    <a:pt x="1463789" y="202641"/>
                  </a:lnTo>
                  <a:lnTo>
                    <a:pt x="1463789" y="61239"/>
                  </a:lnTo>
                  <a:lnTo>
                    <a:pt x="1463789" y="38138"/>
                  </a:lnTo>
                  <a:close/>
                </a:path>
                <a:path w="1937384" h="1321435">
                  <a:moveTo>
                    <a:pt x="1466418" y="274637"/>
                  </a:moveTo>
                  <a:lnTo>
                    <a:pt x="1463929" y="257378"/>
                  </a:lnTo>
                  <a:lnTo>
                    <a:pt x="1463624" y="256857"/>
                  </a:lnTo>
                  <a:lnTo>
                    <a:pt x="1456499" y="244525"/>
                  </a:lnTo>
                  <a:lnTo>
                    <a:pt x="1444218" y="236512"/>
                  </a:lnTo>
                  <a:lnTo>
                    <a:pt x="1440573" y="235927"/>
                  </a:lnTo>
                  <a:lnTo>
                    <a:pt x="1440573" y="261302"/>
                  </a:lnTo>
                  <a:lnTo>
                    <a:pt x="1440573" y="374205"/>
                  </a:lnTo>
                  <a:lnTo>
                    <a:pt x="1435227" y="378650"/>
                  </a:lnTo>
                  <a:lnTo>
                    <a:pt x="1419148" y="378650"/>
                  </a:lnTo>
                  <a:lnTo>
                    <a:pt x="1413789" y="374205"/>
                  </a:lnTo>
                  <a:lnTo>
                    <a:pt x="1413789" y="261302"/>
                  </a:lnTo>
                  <a:lnTo>
                    <a:pt x="1419148" y="256857"/>
                  </a:lnTo>
                  <a:lnTo>
                    <a:pt x="1435227" y="256857"/>
                  </a:lnTo>
                  <a:lnTo>
                    <a:pt x="1440573" y="261302"/>
                  </a:lnTo>
                  <a:lnTo>
                    <a:pt x="1440573" y="235927"/>
                  </a:lnTo>
                  <a:lnTo>
                    <a:pt x="1397800" y="244525"/>
                  </a:lnTo>
                  <a:lnTo>
                    <a:pt x="1387843" y="274637"/>
                  </a:lnTo>
                  <a:lnTo>
                    <a:pt x="1387843" y="360870"/>
                  </a:lnTo>
                  <a:lnTo>
                    <a:pt x="1390345" y="378129"/>
                  </a:lnTo>
                  <a:lnTo>
                    <a:pt x="1397800" y="390982"/>
                  </a:lnTo>
                  <a:lnTo>
                    <a:pt x="1410093" y="398995"/>
                  </a:lnTo>
                  <a:lnTo>
                    <a:pt x="1427124" y="401751"/>
                  </a:lnTo>
                  <a:lnTo>
                    <a:pt x="1444218" y="398995"/>
                  </a:lnTo>
                  <a:lnTo>
                    <a:pt x="1456499" y="390982"/>
                  </a:lnTo>
                  <a:lnTo>
                    <a:pt x="1463624" y="378650"/>
                  </a:lnTo>
                  <a:lnTo>
                    <a:pt x="1463929" y="378129"/>
                  </a:lnTo>
                  <a:lnTo>
                    <a:pt x="1466418" y="360870"/>
                  </a:lnTo>
                  <a:lnTo>
                    <a:pt x="1466418" y="274637"/>
                  </a:lnTo>
                  <a:close/>
                </a:path>
                <a:path w="1937384" h="1321435">
                  <a:moveTo>
                    <a:pt x="1494980" y="472871"/>
                  </a:moveTo>
                  <a:lnTo>
                    <a:pt x="1492364" y="455091"/>
                  </a:lnTo>
                  <a:lnTo>
                    <a:pt x="1484718" y="441985"/>
                  </a:lnTo>
                  <a:lnTo>
                    <a:pt x="1472387" y="433870"/>
                  </a:lnTo>
                  <a:lnTo>
                    <a:pt x="1469148" y="433336"/>
                  </a:lnTo>
                  <a:lnTo>
                    <a:pt x="1469148" y="459536"/>
                  </a:lnTo>
                  <a:lnTo>
                    <a:pt x="1469148" y="571550"/>
                  </a:lnTo>
                  <a:lnTo>
                    <a:pt x="1463789" y="575995"/>
                  </a:lnTo>
                  <a:lnTo>
                    <a:pt x="1447723" y="575995"/>
                  </a:lnTo>
                  <a:lnTo>
                    <a:pt x="1442364" y="571550"/>
                  </a:lnTo>
                  <a:lnTo>
                    <a:pt x="1442364" y="459536"/>
                  </a:lnTo>
                  <a:lnTo>
                    <a:pt x="1447723" y="455091"/>
                  </a:lnTo>
                  <a:lnTo>
                    <a:pt x="1463789" y="455091"/>
                  </a:lnTo>
                  <a:lnTo>
                    <a:pt x="1469148" y="459536"/>
                  </a:lnTo>
                  <a:lnTo>
                    <a:pt x="1469148" y="433336"/>
                  </a:lnTo>
                  <a:lnTo>
                    <a:pt x="1426375" y="441985"/>
                  </a:lnTo>
                  <a:lnTo>
                    <a:pt x="1416418" y="472871"/>
                  </a:lnTo>
                  <a:lnTo>
                    <a:pt x="1416418" y="558215"/>
                  </a:lnTo>
                  <a:lnTo>
                    <a:pt x="1418920" y="575475"/>
                  </a:lnTo>
                  <a:lnTo>
                    <a:pt x="1426375" y="588327"/>
                  </a:lnTo>
                  <a:lnTo>
                    <a:pt x="1438656" y="596341"/>
                  </a:lnTo>
                  <a:lnTo>
                    <a:pt x="1455699" y="599097"/>
                  </a:lnTo>
                  <a:lnTo>
                    <a:pt x="1472387" y="596341"/>
                  </a:lnTo>
                  <a:lnTo>
                    <a:pt x="1484718" y="588327"/>
                  </a:lnTo>
                  <a:lnTo>
                    <a:pt x="1492059" y="575995"/>
                  </a:lnTo>
                  <a:lnTo>
                    <a:pt x="1492364" y="575475"/>
                  </a:lnTo>
                  <a:lnTo>
                    <a:pt x="1494980" y="558215"/>
                  </a:lnTo>
                  <a:lnTo>
                    <a:pt x="1494980" y="472871"/>
                  </a:lnTo>
                  <a:close/>
                </a:path>
                <a:path w="1937384" h="1321435">
                  <a:moveTo>
                    <a:pt x="1556651" y="235534"/>
                  </a:moveTo>
                  <a:lnTo>
                    <a:pt x="1486052" y="235534"/>
                  </a:lnTo>
                  <a:lnTo>
                    <a:pt x="1486052" y="399986"/>
                  </a:lnTo>
                  <a:lnTo>
                    <a:pt x="1556651" y="399986"/>
                  </a:lnTo>
                  <a:lnTo>
                    <a:pt x="1556651" y="376872"/>
                  </a:lnTo>
                  <a:lnTo>
                    <a:pt x="1512011" y="376872"/>
                  </a:lnTo>
                  <a:lnTo>
                    <a:pt x="1512011" y="328866"/>
                  </a:lnTo>
                  <a:lnTo>
                    <a:pt x="1547723" y="328866"/>
                  </a:lnTo>
                  <a:lnTo>
                    <a:pt x="1547723" y="304863"/>
                  </a:lnTo>
                  <a:lnTo>
                    <a:pt x="1512011" y="304863"/>
                  </a:lnTo>
                  <a:lnTo>
                    <a:pt x="1512011" y="258635"/>
                  </a:lnTo>
                  <a:lnTo>
                    <a:pt x="1556651" y="258635"/>
                  </a:lnTo>
                  <a:lnTo>
                    <a:pt x="1556651" y="235534"/>
                  </a:lnTo>
                  <a:close/>
                </a:path>
                <a:path w="1937384" h="1321435">
                  <a:moveTo>
                    <a:pt x="1562011" y="140360"/>
                  </a:moveTo>
                  <a:lnTo>
                    <a:pt x="1559572" y="123532"/>
                  </a:lnTo>
                  <a:lnTo>
                    <a:pt x="1559521" y="123126"/>
                  </a:lnTo>
                  <a:lnTo>
                    <a:pt x="1552092" y="110286"/>
                  </a:lnTo>
                  <a:lnTo>
                    <a:pt x="1539811" y="102260"/>
                  </a:lnTo>
                  <a:lnTo>
                    <a:pt x="1535226" y="101523"/>
                  </a:lnTo>
                  <a:lnTo>
                    <a:pt x="1535226" y="127088"/>
                  </a:lnTo>
                  <a:lnTo>
                    <a:pt x="1535226" y="175069"/>
                  </a:lnTo>
                  <a:lnTo>
                    <a:pt x="1530819" y="179514"/>
                  </a:lnTo>
                  <a:lnTo>
                    <a:pt x="1510220" y="179514"/>
                  </a:lnTo>
                  <a:lnTo>
                    <a:pt x="1510220" y="123532"/>
                  </a:lnTo>
                  <a:lnTo>
                    <a:pt x="1530819" y="123532"/>
                  </a:lnTo>
                  <a:lnTo>
                    <a:pt x="1535226" y="127088"/>
                  </a:lnTo>
                  <a:lnTo>
                    <a:pt x="1535226" y="101523"/>
                  </a:lnTo>
                  <a:lnTo>
                    <a:pt x="1522717" y="99491"/>
                  </a:lnTo>
                  <a:lnTo>
                    <a:pt x="1510220" y="99491"/>
                  </a:lnTo>
                  <a:lnTo>
                    <a:pt x="1510220" y="38138"/>
                  </a:lnTo>
                  <a:lnTo>
                    <a:pt x="1484274" y="38138"/>
                  </a:lnTo>
                  <a:lnTo>
                    <a:pt x="1484274" y="202641"/>
                  </a:lnTo>
                  <a:lnTo>
                    <a:pt x="1522717" y="202641"/>
                  </a:lnTo>
                  <a:lnTo>
                    <a:pt x="1539811" y="199999"/>
                  </a:lnTo>
                  <a:lnTo>
                    <a:pt x="1552092" y="192189"/>
                  </a:lnTo>
                  <a:lnTo>
                    <a:pt x="1559445" y="179514"/>
                  </a:lnTo>
                  <a:lnTo>
                    <a:pt x="1559521" y="179374"/>
                  </a:lnTo>
                  <a:lnTo>
                    <a:pt x="1562011" y="161734"/>
                  </a:lnTo>
                  <a:lnTo>
                    <a:pt x="1562011" y="140360"/>
                  </a:lnTo>
                  <a:close/>
                </a:path>
                <a:path w="1937384" h="1321435">
                  <a:moveTo>
                    <a:pt x="1590573" y="472871"/>
                  </a:moveTo>
                  <a:lnTo>
                    <a:pt x="1588096" y="455091"/>
                  </a:lnTo>
                  <a:lnTo>
                    <a:pt x="1580781" y="441985"/>
                  </a:lnTo>
                  <a:lnTo>
                    <a:pt x="1568780" y="433870"/>
                  </a:lnTo>
                  <a:lnTo>
                    <a:pt x="1552244" y="431101"/>
                  </a:lnTo>
                  <a:lnTo>
                    <a:pt x="1535163" y="433870"/>
                  </a:lnTo>
                  <a:lnTo>
                    <a:pt x="1522869" y="441985"/>
                  </a:lnTo>
                  <a:lnTo>
                    <a:pt x="1515452" y="455091"/>
                  </a:lnTo>
                  <a:lnTo>
                    <a:pt x="1512963" y="472871"/>
                  </a:lnTo>
                  <a:lnTo>
                    <a:pt x="1512963" y="558215"/>
                  </a:lnTo>
                  <a:lnTo>
                    <a:pt x="1515452" y="575475"/>
                  </a:lnTo>
                  <a:lnTo>
                    <a:pt x="1522869" y="588327"/>
                  </a:lnTo>
                  <a:lnTo>
                    <a:pt x="1535163" y="596341"/>
                  </a:lnTo>
                  <a:lnTo>
                    <a:pt x="1552244" y="599097"/>
                  </a:lnTo>
                  <a:lnTo>
                    <a:pt x="1568780" y="596341"/>
                  </a:lnTo>
                  <a:lnTo>
                    <a:pt x="1580781" y="588327"/>
                  </a:lnTo>
                  <a:lnTo>
                    <a:pt x="1587804" y="575995"/>
                  </a:lnTo>
                  <a:lnTo>
                    <a:pt x="1588109" y="575475"/>
                  </a:lnTo>
                  <a:lnTo>
                    <a:pt x="1590573" y="558215"/>
                  </a:lnTo>
                  <a:lnTo>
                    <a:pt x="1590573" y="535990"/>
                  </a:lnTo>
                  <a:lnTo>
                    <a:pt x="1565579" y="535990"/>
                  </a:lnTo>
                  <a:lnTo>
                    <a:pt x="1565579" y="571550"/>
                  </a:lnTo>
                  <a:lnTo>
                    <a:pt x="1561172" y="575995"/>
                  </a:lnTo>
                  <a:lnTo>
                    <a:pt x="1544154" y="575995"/>
                  </a:lnTo>
                  <a:lnTo>
                    <a:pt x="1538795" y="571550"/>
                  </a:lnTo>
                  <a:lnTo>
                    <a:pt x="1538795" y="459536"/>
                  </a:lnTo>
                  <a:lnTo>
                    <a:pt x="1544154" y="455091"/>
                  </a:lnTo>
                  <a:lnTo>
                    <a:pt x="1561172" y="455091"/>
                  </a:lnTo>
                  <a:lnTo>
                    <a:pt x="1565579" y="459536"/>
                  </a:lnTo>
                  <a:lnTo>
                    <a:pt x="1565579" y="488873"/>
                  </a:lnTo>
                  <a:lnTo>
                    <a:pt x="1590573" y="488873"/>
                  </a:lnTo>
                  <a:lnTo>
                    <a:pt x="1590573" y="472871"/>
                  </a:lnTo>
                  <a:close/>
                </a:path>
                <a:path w="1937384" h="1321435">
                  <a:moveTo>
                    <a:pt x="1661172" y="235534"/>
                  </a:moveTo>
                  <a:lnTo>
                    <a:pt x="1635213" y="235534"/>
                  </a:lnTo>
                  <a:lnTo>
                    <a:pt x="1601292" y="307530"/>
                  </a:lnTo>
                  <a:lnTo>
                    <a:pt x="1601292" y="235534"/>
                  </a:lnTo>
                  <a:lnTo>
                    <a:pt x="1575460" y="235534"/>
                  </a:lnTo>
                  <a:lnTo>
                    <a:pt x="1575460" y="399986"/>
                  </a:lnTo>
                  <a:lnTo>
                    <a:pt x="1601292" y="399986"/>
                  </a:lnTo>
                  <a:lnTo>
                    <a:pt x="1601292" y="349313"/>
                  </a:lnTo>
                  <a:lnTo>
                    <a:pt x="1609382" y="334200"/>
                  </a:lnTo>
                  <a:lnTo>
                    <a:pt x="1635213" y="399986"/>
                  </a:lnTo>
                  <a:lnTo>
                    <a:pt x="1661172" y="399986"/>
                  </a:lnTo>
                  <a:lnTo>
                    <a:pt x="1635264" y="334200"/>
                  </a:lnTo>
                  <a:lnTo>
                    <a:pt x="1625460" y="309308"/>
                  </a:lnTo>
                  <a:lnTo>
                    <a:pt x="1626323" y="307530"/>
                  </a:lnTo>
                  <a:lnTo>
                    <a:pt x="1661172" y="235534"/>
                  </a:lnTo>
                  <a:close/>
                </a:path>
                <a:path w="1937384" h="1321435">
                  <a:moveTo>
                    <a:pt x="1662010" y="38138"/>
                  </a:moveTo>
                  <a:lnTo>
                    <a:pt x="1635213" y="38138"/>
                  </a:lnTo>
                  <a:lnTo>
                    <a:pt x="1635213" y="108381"/>
                  </a:lnTo>
                  <a:lnTo>
                    <a:pt x="1605813" y="108381"/>
                  </a:lnTo>
                  <a:lnTo>
                    <a:pt x="1605813" y="38138"/>
                  </a:lnTo>
                  <a:lnTo>
                    <a:pt x="1579867" y="38138"/>
                  </a:lnTo>
                  <a:lnTo>
                    <a:pt x="1579867" y="202641"/>
                  </a:lnTo>
                  <a:lnTo>
                    <a:pt x="1605813" y="202641"/>
                  </a:lnTo>
                  <a:lnTo>
                    <a:pt x="1605813" y="132422"/>
                  </a:lnTo>
                  <a:lnTo>
                    <a:pt x="1635213" y="132422"/>
                  </a:lnTo>
                  <a:lnTo>
                    <a:pt x="1635213" y="202641"/>
                  </a:lnTo>
                  <a:lnTo>
                    <a:pt x="1662010" y="202641"/>
                  </a:lnTo>
                  <a:lnTo>
                    <a:pt x="1662010" y="132422"/>
                  </a:lnTo>
                  <a:lnTo>
                    <a:pt x="1662010" y="108381"/>
                  </a:lnTo>
                  <a:lnTo>
                    <a:pt x="1662010" y="38138"/>
                  </a:lnTo>
                  <a:close/>
                </a:path>
                <a:path w="1937384" h="1321435">
                  <a:moveTo>
                    <a:pt x="1685213" y="472871"/>
                  </a:moveTo>
                  <a:lnTo>
                    <a:pt x="1682864" y="455091"/>
                  </a:lnTo>
                  <a:lnTo>
                    <a:pt x="1675739" y="441985"/>
                  </a:lnTo>
                  <a:lnTo>
                    <a:pt x="1663776" y="433870"/>
                  </a:lnTo>
                  <a:lnTo>
                    <a:pt x="1646885" y="431101"/>
                  </a:lnTo>
                  <a:lnTo>
                    <a:pt x="1629930" y="433870"/>
                  </a:lnTo>
                  <a:lnTo>
                    <a:pt x="1617929" y="441985"/>
                  </a:lnTo>
                  <a:lnTo>
                    <a:pt x="1610791" y="455091"/>
                  </a:lnTo>
                  <a:lnTo>
                    <a:pt x="1608429" y="472871"/>
                  </a:lnTo>
                  <a:lnTo>
                    <a:pt x="1608429" y="558215"/>
                  </a:lnTo>
                  <a:lnTo>
                    <a:pt x="1610791" y="575475"/>
                  </a:lnTo>
                  <a:lnTo>
                    <a:pt x="1617929" y="588327"/>
                  </a:lnTo>
                  <a:lnTo>
                    <a:pt x="1629930" y="596341"/>
                  </a:lnTo>
                  <a:lnTo>
                    <a:pt x="1646885" y="599097"/>
                  </a:lnTo>
                  <a:lnTo>
                    <a:pt x="1663776" y="596341"/>
                  </a:lnTo>
                  <a:lnTo>
                    <a:pt x="1675739" y="588327"/>
                  </a:lnTo>
                  <a:lnTo>
                    <a:pt x="1682572" y="575995"/>
                  </a:lnTo>
                  <a:lnTo>
                    <a:pt x="1682864" y="575475"/>
                  </a:lnTo>
                  <a:lnTo>
                    <a:pt x="1685213" y="558215"/>
                  </a:lnTo>
                  <a:lnTo>
                    <a:pt x="1685213" y="535990"/>
                  </a:lnTo>
                  <a:lnTo>
                    <a:pt x="1661172" y="535990"/>
                  </a:lnTo>
                  <a:lnTo>
                    <a:pt x="1661172" y="571550"/>
                  </a:lnTo>
                  <a:lnTo>
                    <a:pt x="1655813" y="575995"/>
                  </a:lnTo>
                  <a:lnTo>
                    <a:pt x="1639747" y="575995"/>
                  </a:lnTo>
                  <a:lnTo>
                    <a:pt x="1634388" y="571550"/>
                  </a:lnTo>
                  <a:lnTo>
                    <a:pt x="1634388" y="459536"/>
                  </a:lnTo>
                  <a:lnTo>
                    <a:pt x="1639747" y="455091"/>
                  </a:lnTo>
                  <a:lnTo>
                    <a:pt x="1655813" y="455091"/>
                  </a:lnTo>
                  <a:lnTo>
                    <a:pt x="1661172" y="459536"/>
                  </a:lnTo>
                  <a:lnTo>
                    <a:pt x="1661172" y="488873"/>
                  </a:lnTo>
                  <a:lnTo>
                    <a:pt x="1685213" y="488873"/>
                  </a:lnTo>
                  <a:lnTo>
                    <a:pt x="1685213" y="472871"/>
                  </a:lnTo>
                  <a:close/>
                </a:path>
                <a:path w="1937384" h="1321435">
                  <a:moveTo>
                    <a:pt x="1754974" y="235534"/>
                  </a:moveTo>
                  <a:lnTo>
                    <a:pt x="1674507" y="235534"/>
                  </a:lnTo>
                  <a:lnTo>
                    <a:pt x="1674507" y="258635"/>
                  </a:lnTo>
                  <a:lnTo>
                    <a:pt x="1702244" y="258635"/>
                  </a:lnTo>
                  <a:lnTo>
                    <a:pt x="1702244" y="399986"/>
                  </a:lnTo>
                  <a:lnTo>
                    <a:pt x="1728190" y="399986"/>
                  </a:lnTo>
                  <a:lnTo>
                    <a:pt x="1728190" y="258635"/>
                  </a:lnTo>
                  <a:lnTo>
                    <a:pt x="1754974" y="258635"/>
                  </a:lnTo>
                  <a:lnTo>
                    <a:pt x="1754974" y="235534"/>
                  </a:lnTo>
                  <a:close/>
                </a:path>
                <a:path w="1937384" h="1321435">
                  <a:moveTo>
                    <a:pt x="1759381" y="140360"/>
                  </a:moveTo>
                  <a:lnTo>
                    <a:pt x="1737893" y="102260"/>
                  </a:lnTo>
                  <a:lnTo>
                    <a:pt x="1733550" y="101561"/>
                  </a:lnTo>
                  <a:lnTo>
                    <a:pt x="1733550" y="127088"/>
                  </a:lnTo>
                  <a:lnTo>
                    <a:pt x="1733550" y="175069"/>
                  </a:lnTo>
                  <a:lnTo>
                    <a:pt x="1729028" y="179514"/>
                  </a:lnTo>
                  <a:lnTo>
                    <a:pt x="1708429" y="179514"/>
                  </a:lnTo>
                  <a:lnTo>
                    <a:pt x="1708429" y="123532"/>
                  </a:lnTo>
                  <a:lnTo>
                    <a:pt x="1729028" y="123532"/>
                  </a:lnTo>
                  <a:lnTo>
                    <a:pt x="1733550" y="127088"/>
                  </a:lnTo>
                  <a:lnTo>
                    <a:pt x="1733550" y="101561"/>
                  </a:lnTo>
                  <a:lnTo>
                    <a:pt x="1720938" y="99491"/>
                  </a:lnTo>
                  <a:lnTo>
                    <a:pt x="1708429" y="99491"/>
                  </a:lnTo>
                  <a:lnTo>
                    <a:pt x="1708429" y="38138"/>
                  </a:lnTo>
                  <a:lnTo>
                    <a:pt x="1682597" y="38138"/>
                  </a:lnTo>
                  <a:lnTo>
                    <a:pt x="1682597" y="202641"/>
                  </a:lnTo>
                  <a:lnTo>
                    <a:pt x="1720938" y="202641"/>
                  </a:lnTo>
                  <a:lnTo>
                    <a:pt x="1737893" y="199999"/>
                  </a:lnTo>
                  <a:lnTo>
                    <a:pt x="1749894" y="192189"/>
                  </a:lnTo>
                  <a:lnTo>
                    <a:pt x="1756956" y="179514"/>
                  </a:lnTo>
                  <a:lnTo>
                    <a:pt x="1757019" y="179374"/>
                  </a:lnTo>
                  <a:lnTo>
                    <a:pt x="1759381" y="161734"/>
                  </a:lnTo>
                  <a:lnTo>
                    <a:pt x="1759381" y="140360"/>
                  </a:lnTo>
                  <a:close/>
                </a:path>
                <a:path w="1937384" h="1321435">
                  <a:moveTo>
                    <a:pt x="1786166" y="432879"/>
                  </a:moveTo>
                  <a:lnTo>
                    <a:pt x="1757603" y="432879"/>
                  </a:lnTo>
                  <a:lnTo>
                    <a:pt x="1737118" y="501319"/>
                  </a:lnTo>
                  <a:lnTo>
                    <a:pt x="1727238" y="536879"/>
                  </a:lnTo>
                  <a:lnTo>
                    <a:pt x="1727238" y="432879"/>
                  </a:lnTo>
                  <a:lnTo>
                    <a:pt x="1704022" y="432879"/>
                  </a:lnTo>
                  <a:lnTo>
                    <a:pt x="1704022" y="597331"/>
                  </a:lnTo>
                  <a:lnTo>
                    <a:pt x="1730819" y="597331"/>
                  </a:lnTo>
                  <a:lnTo>
                    <a:pt x="1747951" y="536879"/>
                  </a:lnTo>
                  <a:lnTo>
                    <a:pt x="1752244" y="521766"/>
                  </a:lnTo>
                  <a:lnTo>
                    <a:pt x="1762950" y="481774"/>
                  </a:lnTo>
                  <a:lnTo>
                    <a:pt x="1762950" y="597331"/>
                  </a:lnTo>
                  <a:lnTo>
                    <a:pt x="1786166" y="597331"/>
                  </a:lnTo>
                  <a:lnTo>
                    <a:pt x="1786166" y="481774"/>
                  </a:lnTo>
                  <a:lnTo>
                    <a:pt x="1786166" y="432879"/>
                  </a:lnTo>
                  <a:close/>
                </a:path>
                <a:path w="1937384" h="1321435">
                  <a:moveTo>
                    <a:pt x="1800453" y="38138"/>
                  </a:moveTo>
                  <a:lnTo>
                    <a:pt x="1774621" y="38138"/>
                  </a:lnTo>
                  <a:lnTo>
                    <a:pt x="1774621" y="202641"/>
                  </a:lnTo>
                  <a:lnTo>
                    <a:pt x="1800453" y="202641"/>
                  </a:lnTo>
                  <a:lnTo>
                    <a:pt x="1800453" y="38138"/>
                  </a:lnTo>
                  <a:close/>
                </a:path>
                <a:path w="1937384" h="1321435">
                  <a:moveTo>
                    <a:pt x="1848662" y="337743"/>
                  </a:moveTo>
                  <a:lnTo>
                    <a:pt x="1846338" y="320852"/>
                  </a:lnTo>
                  <a:lnTo>
                    <a:pt x="1846313" y="320624"/>
                  </a:lnTo>
                  <a:lnTo>
                    <a:pt x="1839188" y="308089"/>
                  </a:lnTo>
                  <a:lnTo>
                    <a:pt x="1827225" y="300380"/>
                  </a:lnTo>
                  <a:lnTo>
                    <a:pt x="1822831" y="299707"/>
                  </a:lnTo>
                  <a:lnTo>
                    <a:pt x="1822831" y="324421"/>
                  </a:lnTo>
                  <a:lnTo>
                    <a:pt x="1822831" y="372414"/>
                  </a:lnTo>
                  <a:lnTo>
                    <a:pt x="1818309" y="376872"/>
                  </a:lnTo>
                  <a:lnTo>
                    <a:pt x="1797837" y="376872"/>
                  </a:lnTo>
                  <a:lnTo>
                    <a:pt x="1797837" y="320852"/>
                  </a:lnTo>
                  <a:lnTo>
                    <a:pt x="1818309" y="320852"/>
                  </a:lnTo>
                  <a:lnTo>
                    <a:pt x="1822831" y="324421"/>
                  </a:lnTo>
                  <a:lnTo>
                    <a:pt x="1822831" y="299707"/>
                  </a:lnTo>
                  <a:lnTo>
                    <a:pt x="1810334" y="297751"/>
                  </a:lnTo>
                  <a:lnTo>
                    <a:pt x="1797837" y="297751"/>
                  </a:lnTo>
                  <a:lnTo>
                    <a:pt x="1797837" y="235534"/>
                  </a:lnTo>
                  <a:lnTo>
                    <a:pt x="1771878" y="235534"/>
                  </a:lnTo>
                  <a:lnTo>
                    <a:pt x="1771878" y="399986"/>
                  </a:lnTo>
                  <a:lnTo>
                    <a:pt x="1810334" y="399986"/>
                  </a:lnTo>
                  <a:lnTo>
                    <a:pt x="1827225" y="397344"/>
                  </a:lnTo>
                  <a:lnTo>
                    <a:pt x="1839188" y="389534"/>
                  </a:lnTo>
                  <a:lnTo>
                    <a:pt x="1846237" y="376872"/>
                  </a:lnTo>
                  <a:lnTo>
                    <a:pt x="1846313" y="376732"/>
                  </a:lnTo>
                  <a:lnTo>
                    <a:pt x="1848662" y="359092"/>
                  </a:lnTo>
                  <a:lnTo>
                    <a:pt x="1848662" y="337743"/>
                  </a:lnTo>
                  <a:close/>
                </a:path>
                <a:path w="1937384" h="1321435">
                  <a:moveTo>
                    <a:pt x="1889734" y="432879"/>
                  </a:moveTo>
                  <a:lnTo>
                    <a:pt x="1861172" y="432879"/>
                  </a:lnTo>
                  <a:lnTo>
                    <a:pt x="1839734" y="501319"/>
                  </a:lnTo>
                  <a:lnTo>
                    <a:pt x="1829981" y="536879"/>
                  </a:lnTo>
                  <a:lnTo>
                    <a:pt x="1829981" y="432879"/>
                  </a:lnTo>
                  <a:lnTo>
                    <a:pt x="1806765" y="432879"/>
                  </a:lnTo>
                  <a:lnTo>
                    <a:pt x="1806765" y="597331"/>
                  </a:lnTo>
                  <a:lnTo>
                    <a:pt x="1833549" y="597331"/>
                  </a:lnTo>
                  <a:lnTo>
                    <a:pt x="1851355" y="536879"/>
                  </a:lnTo>
                  <a:lnTo>
                    <a:pt x="1855812" y="521766"/>
                  </a:lnTo>
                  <a:lnTo>
                    <a:pt x="1865693" y="481774"/>
                  </a:lnTo>
                  <a:lnTo>
                    <a:pt x="1865693" y="597331"/>
                  </a:lnTo>
                  <a:lnTo>
                    <a:pt x="1889734" y="597331"/>
                  </a:lnTo>
                  <a:lnTo>
                    <a:pt x="1889734" y="481774"/>
                  </a:lnTo>
                  <a:lnTo>
                    <a:pt x="1889734" y="432879"/>
                  </a:lnTo>
                  <a:close/>
                </a:path>
                <a:path w="1937384" h="1321435">
                  <a:moveTo>
                    <a:pt x="1889734" y="235534"/>
                  </a:moveTo>
                  <a:lnTo>
                    <a:pt x="1863902" y="235534"/>
                  </a:lnTo>
                  <a:lnTo>
                    <a:pt x="1863902" y="399986"/>
                  </a:lnTo>
                  <a:lnTo>
                    <a:pt x="1889734" y="399986"/>
                  </a:lnTo>
                  <a:lnTo>
                    <a:pt x="1889734" y="235534"/>
                  </a:lnTo>
                  <a:close/>
                </a:path>
                <a:path w="1937384" h="1321435">
                  <a:moveTo>
                    <a:pt x="1892477" y="38138"/>
                  </a:moveTo>
                  <a:lnTo>
                    <a:pt x="1821053" y="38138"/>
                  </a:lnTo>
                  <a:lnTo>
                    <a:pt x="1821053" y="202641"/>
                  </a:lnTo>
                  <a:lnTo>
                    <a:pt x="1892477" y="202641"/>
                  </a:lnTo>
                  <a:lnTo>
                    <a:pt x="1892477" y="179514"/>
                  </a:lnTo>
                  <a:lnTo>
                    <a:pt x="1847837" y="179514"/>
                  </a:lnTo>
                  <a:lnTo>
                    <a:pt x="1847837" y="130644"/>
                  </a:lnTo>
                  <a:lnTo>
                    <a:pt x="1883549" y="130644"/>
                  </a:lnTo>
                  <a:lnTo>
                    <a:pt x="1883549" y="107543"/>
                  </a:lnTo>
                  <a:lnTo>
                    <a:pt x="1847837" y="107543"/>
                  </a:lnTo>
                  <a:lnTo>
                    <a:pt x="1847837" y="61239"/>
                  </a:lnTo>
                  <a:lnTo>
                    <a:pt x="1892477" y="61239"/>
                  </a:lnTo>
                  <a:lnTo>
                    <a:pt x="1892477" y="38138"/>
                  </a:lnTo>
                  <a:close/>
                </a:path>
                <a:path w="1937384" h="1321435">
                  <a:moveTo>
                    <a:pt x="1937004" y="0"/>
                  </a:moveTo>
                  <a:lnTo>
                    <a:pt x="1912950" y="0"/>
                  </a:lnTo>
                  <a:lnTo>
                    <a:pt x="1912950" y="16814"/>
                  </a:lnTo>
                  <a:lnTo>
                    <a:pt x="1912950" y="608888"/>
                  </a:lnTo>
                  <a:lnTo>
                    <a:pt x="32156" y="1290713"/>
                  </a:lnTo>
                  <a:lnTo>
                    <a:pt x="628751" y="16814"/>
                  </a:lnTo>
                  <a:lnTo>
                    <a:pt x="1912950" y="16814"/>
                  </a:lnTo>
                  <a:lnTo>
                    <a:pt x="1912950" y="0"/>
                  </a:lnTo>
                  <a:lnTo>
                    <a:pt x="609092" y="0"/>
                  </a:lnTo>
                  <a:lnTo>
                    <a:pt x="608203" y="1778"/>
                  </a:lnTo>
                  <a:lnTo>
                    <a:pt x="901" y="1297825"/>
                  </a:lnTo>
                  <a:lnTo>
                    <a:pt x="0" y="1304442"/>
                  </a:lnTo>
                  <a:lnTo>
                    <a:pt x="0" y="1306995"/>
                  </a:lnTo>
                  <a:lnTo>
                    <a:pt x="2463" y="1313713"/>
                  </a:lnTo>
                  <a:lnTo>
                    <a:pt x="8178" y="1318945"/>
                  </a:lnTo>
                  <a:lnTo>
                    <a:pt x="16078" y="1320939"/>
                  </a:lnTo>
                  <a:lnTo>
                    <a:pt x="20548" y="1320939"/>
                  </a:lnTo>
                  <a:lnTo>
                    <a:pt x="22339" y="1320050"/>
                  </a:lnTo>
                  <a:lnTo>
                    <a:pt x="103301" y="1290713"/>
                  </a:lnTo>
                  <a:lnTo>
                    <a:pt x="1926412" y="630224"/>
                  </a:lnTo>
                  <a:lnTo>
                    <a:pt x="1933549" y="627557"/>
                  </a:lnTo>
                  <a:lnTo>
                    <a:pt x="1937004" y="622808"/>
                  </a:lnTo>
                  <a:lnTo>
                    <a:pt x="1937004" y="16814"/>
                  </a:lnTo>
                  <a:lnTo>
                    <a:pt x="19370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69023" y="3692016"/>
              <a:ext cx="5788660" cy="6385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69023" y="4301693"/>
              <a:ext cx="3798316" cy="6388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79945" y="5220969"/>
              <a:ext cx="4018153" cy="3200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79945" y="5525769"/>
              <a:ext cx="3182366" cy="3200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79056" y="5800724"/>
              <a:ext cx="3072765" cy="12700"/>
            </a:xfrm>
            <a:custGeom>
              <a:avLst/>
              <a:gdLst/>
              <a:ahLst/>
              <a:cxnLst/>
              <a:rect l="l" t="t" r="r" b="b"/>
              <a:pathLst>
                <a:path w="3072765" h="12700">
                  <a:moveTo>
                    <a:pt x="3072384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3072384" y="12191"/>
                  </a:lnTo>
                  <a:lnTo>
                    <a:pt x="307238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79945" y="6135065"/>
              <a:ext cx="3172205" cy="3203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79945" y="6440423"/>
              <a:ext cx="4574286" cy="3200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79945" y="6745223"/>
              <a:ext cx="3258947" cy="320039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34</a:t>
            </a:fld>
            <a:endParaRPr spc="-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70762" y="343154"/>
            <a:ext cx="4942840" cy="1248410"/>
            <a:chOff x="1070762" y="343154"/>
            <a:chExt cx="494284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0762" y="343154"/>
              <a:ext cx="4942586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0762" y="952754"/>
              <a:ext cx="4468114" cy="63855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2150173"/>
            <a:ext cx="11920855" cy="7603490"/>
            <a:chOff x="-12700" y="2150173"/>
            <a:chExt cx="11920855" cy="7603490"/>
          </a:xfrm>
        </p:grpSpPr>
        <p:sp>
          <p:nvSpPr>
            <p:cNvPr id="7" name="object 7"/>
            <p:cNvSpPr/>
            <p:nvPr/>
          </p:nvSpPr>
          <p:spPr>
            <a:xfrm>
              <a:off x="0" y="9356597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753246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7339" y="2154935"/>
              <a:ext cx="795528" cy="691591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77339" y="2154935"/>
              <a:ext cx="795655" cy="6916420"/>
            </a:xfrm>
            <a:custGeom>
              <a:avLst/>
              <a:gdLst/>
              <a:ahLst/>
              <a:cxnLst/>
              <a:rect l="l" t="t" r="r" b="b"/>
              <a:pathLst>
                <a:path w="795655" h="6916420">
                  <a:moveTo>
                    <a:pt x="132587" y="6915912"/>
                  </a:moveTo>
                  <a:lnTo>
                    <a:pt x="90659" y="6909152"/>
                  </a:lnTo>
                  <a:lnTo>
                    <a:pt x="54260" y="6890330"/>
                  </a:lnTo>
                  <a:lnTo>
                    <a:pt x="25566" y="6861629"/>
                  </a:lnTo>
                  <a:lnTo>
                    <a:pt x="6754" y="6825232"/>
                  </a:lnTo>
                  <a:lnTo>
                    <a:pt x="0" y="6783324"/>
                  </a:lnTo>
                  <a:lnTo>
                    <a:pt x="0" y="132588"/>
                  </a:lnTo>
                  <a:lnTo>
                    <a:pt x="6754" y="90659"/>
                  </a:lnTo>
                  <a:lnTo>
                    <a:pt x="25566" y="54260"/>
                  </a:lnTo>
                  <a:lnTo>
                    <a:pt x="54260" y="25566"/>
                  </a:lnTo>
                  <a:lnTo>
                    <a:pt x="90659" y="6754"/>
                  </a:lnTo>
                  <a:lnTo>
                    <a:pt x="132587" y="0"/>
                  </a:lnTo>
                  <a:lnTo>
                    <a:pt x="662940" y="0"/>
                  </a:lnTo>
                  <a:lnTo>
                    <a:pt x="704868" y="6754"/>
                  </a:lnTo>
                  <a:lnTo>
                    <a:pt x="741267" y="25566"/>
                  </a:lnTo>
                  <a:lnTo>
                    <a:pt x="769961" y="54260"/>
                  </a:lnTo>
                  <a:lnTo>
                    <a:pt x="788773" y="90659"/>
                  </a:lnTo>
                  <a:lnTo>
                    <a:pt x="795528" y="132588"/>
                  </a:lnTo>
                  <a:lnTo>
                    <a:pt x="795528" y="6783324"/>
                  </a:lnTo>
                  <a:lnTo>
                    <a:pt x="788773" y="6825232"/>
                  </a:lnTo>
                  <a:lnTo>
                    <a:pt x="769961" y="6861629"/>
                  </a:lnTo>
                  <a:lnTo>
                    <a:pt x="741267" y="6890330"/>
                  </a:lnTo>
                  <a:lnTo>
                    <a:pt x="704868" y="6909152"/>
                  </a:lnTo>
                  <a:lnTo>
                    <a:pt x="662940" y="6915912"/>
                  </a:lnTo>
                  <a:lnTo>
                    <a:pt x="132587" y="6915912"/>
                  </a:lnTo>
                  <a:close/>
                </a:path>
              </a:pathLst>
            </a:custGeom>
            <a:ln w="9525">
              <a:solidFill>
                <a:srgbClr val="009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3079" y="4290059"/>
              <a:ext cx="531113" cy="25946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3031" y="4437357"/>
              <a:ext cx="246018" cy="2414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1755" y="4261103"/>
              <a:ext cx="2184654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26465" y="4433868"/>
              <a:ext cx="885406" cy="30915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63504" y="4433868"/>
              <a:ext cx="1240721" cy="3137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74429" y="4438414"/>
              <a:ext cx="2733395" cy="3046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81755" y="4626863"/>
              <a:ext cx="2004822" cy="6774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67300" y="4626863"/>
              <a:ext cx="1556766" cy="67741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216401" y="4341114"/>
            <a:ext cx="87001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  <a:tab pos="2690495" algn="l"/>
                <a:tab pos="4137025" algn="l"/>
                <a:tab pos="5937885" algn="l"/>
              </a:tabLst>
            </a:pPr>
            <a:r>
              <a:rPr sz="2400" spc="-5" dirty="0">
                <a:latin typeface="Arial"/>
                <a:cs typeface="Arial"/>
              </a:rPr>
              <a:t>С</a:t>
            </a:r>
            <a:r>
              <a:rPr sz="2400" spc="-10" dirty="0">
                <a:latin typeface="Arial"/>
                <a:cs typeface="Arial"/>
              </a:rPr>
              <a:t>о</a:t>
            </a:r>
            <a:r>
              <a:rPr sz="2400" spc="-5" dirty="0">
                <a:latin typeface="Arial"/>
                <a:cs typeface="Arial"/>
              </a:rPr>
              <a:t>вмес</a:t>
            </a:r>
            <a:r>
              <a:rPr sz="2400" spc="10" dirty="0">
                <a:latin typeface="Arial"/>
                <a:cs typeface="Arial"/>
              </a:rPr>
              <a:t>т</a:t>
            </a:r>
            <a:r>
              <a:rPr sz="2400" dirty="0">
                <a:latin typeface="Arial"/>
                <a:cs typeface="Arial"/>
              </a:rPr>
              <a:t>ный	</a:t>
            </a:r>
            <a:r>
              <a:rPr sz="2400" spc="-5" dirty="0">
                <a:latin typeface="Arial"/>
                <a:cs typeface="Arial"/>
              </a:rPr>
              <a:t>вы</a:t>
            </a:r>
            <a:r>
              <a:rPr sz="2400" spc="-10" dirty="0">
                <a:latin typeface="Arial"/>
                <a:cs typeface="Arial"/>
              </a:rPr>
              <a:t>б</a:t>
            </a:r>
            <a:r>
              <a:rPr sz="2400" spc="-5" dirty="0">
                <a:latin typeface="Arial"/>
                <a:cs typeface="Arial"/>
              </a:rPr>
              <a:t>о</a:t>
            </a:r>
            <a:r>
              <a:rPr sz="2400" dirty="0">
                <a:latin typeface="Arial"/>
                <a:cs typeface="Arial"/>
              </a:rPr>
              <a:t>р	бу</a:t>
            </a:r>
            <a:r>
              <a:rPr sz="2400" spc="5" dirty="0">
                <a:latin typeface="Arial"/>
                <a:cs typeface="Arial"/>
              </a:rPr>
              <a:t>д</a:t>
            </a:r>
            <a:r>
              <a:rPr sz="2400" spc="-15" dirty="0">
                <a:latin typeface="Arial"/>
                <a:cs typeface="Arial"/>
              </a:rPr>
              <a:t>у</a:t>
            </a:r>
            <a:r>
              <a:rPr sz="2400" dirty="0">
                <a:latin typeface="Arial"/>
                <a:cs typeface="Arial"/>
              </a:rPr>
              <a:t>щей	п</a:t>
            </a:r>
            <a:r>
              <a:rPr sz="2400" spc="-20" dirty="0">
                <a:latin typeface="Arial"/>
                <a:cs typeface="Arial"/>
              </a:rPr>
              <a:t>р</a:t>
            </a:r>
            <a:r>
              <a:rPr sz="2400" spc="-5" dirty="0">
                <a:latin typeface="Arial"/>
                <a:cs typeface="Arial"/>
              </a:rPr>
              <a:t>офессиона</a:t>
            </a:r>
            <a:r>
              <a:rPr sz="2400" spc="5" dirty="0">
                <a:latin typeface="Arial"/>
                <a:cs typeface="Arial"/>
              </a:rPr>
              <a:t>л</a:t>
            </a:r>
            <a:r>
              <a:rPr sz="2400" dirty="0">
                <a:latin typeface="Arial"/>
                <a:cs typeface="Arial"/>
              </a:rPr>
              <a:t>ь</a:t>
            </a:r>
            <a:r>
              <a:rPr sz="2400" spc="-10" dirty="0">
                <a:latin typeface="Arial"/>
                <a:cs typeface="Arial"/>
              </a:rPr>
              <a:t>н</a:t>
            </a:r>
            <a:r>
              <a:rPr sz="2400" spc="-5" dirty="0">
                <a:latin typeface="Arial"/>
                <a:cs typeface="Arial"/>
              </a:rPr>
              <a:t>ой  траектории ребенка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253031" y="5358384"/>
            <a:ext cx="6817359" cy="677545"/>
            <a:chOff x="3253031" y="5358384"/>
            <a:chExt cx="6817359" cy="67754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3031" y="5534638"/>
              <a:ext cx="246018" cy="24143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81756" y="5358384"/>
              <a:ext cx="2288286" cy="6774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40239" y="5590252"/>
              <a:ext cx="1999351" cy="254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18185" y="5590252"/>
              <a:ext cx="1651992" cy="25005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386318" y="5438647"/>
            <a:ext cx="16732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мониторинг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518568" y="5590251"/>
            <a:ext cx="1393865" cy="23641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0509631" y="5438647"/>
            <a:ext cx="14122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д</a:t>
            </a:r>
            <a:r>
              <a:rPr sz="2400" spc="-15" dirty="0">
                <a:latin typeface="Arial"/>
                <a:cs typeface="Arial"/>
              </a:rPr>
              <a:t>в</a:t>
            </a:r>
            <a:r>
              <a:rPr sz="2400" dirty="0">
                <a:latin typeface="Arial"/>
                <a:cs typeface="Arial"/>
              </a:rPr>
              <a:t>ижения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381755" y="5724144"/>
            <a:ext cx="5208270" cy="677545"/>
            <a:chOff x="3381755" y="5724144"/>
            <a:chExt cx="5208270" cy="677545"/>
          </a:xfrm>
        </p:grpSpPr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81755" y="5724144"/>
              <a:ext cx="2308098" cy="6774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73623" y="5724144"/>
              <a:ext cx="1556766" cy="6774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14160" y="5724144"/>
              <a:ext cx="736853" cy="6774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33259" y="5724144"/>
              <a:ext cx="1556766" cy="67741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216401" y="5438647"/>
            <a:ext cx="51752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  <a:tab pos="2717800" algn="l"/>
              </a:tabLst>
            </a:pPr>
            <a:r>
              <a:rPr sz="2400" spc="-5" dirty="0">
                <a:latin typeface="Arial"/>
                <a:cs typeface="Arial"/>
              </a:rPr>
              <a:t>Возможность	осуществлять  собственного ребенка по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Проекту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253031" y="6455664"/>
            <a:ext cx="8865235" cy="1043305"/>
            <a:chOff x="3253031" y="6455664"/>
            <a:chExt cx="8865235" cy="1043305"/>
          </a:xfrm>
        </p:grpSpPr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3031" y="6631918"/>
              <a:ext cx="246018" cy="24143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81756" y="6455664"/>
              <a:ext cx="2288286" cy="6774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58027" y="6455664"/>
              <a:ext cx="2087118" cy="67741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33132" y="6455664"/>
              <a:ext cx="1966722" cy="67741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87840" y="6455664"/>
              <a:ext cx="553974" cy="67741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29800" y="6455664"/>
              <a:ext cx="2288286" cy="67741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81756" y="6821424"/>
              <a:ext cx="1767077" cy="677418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3216401" y="6535928"/>
            <a:ext cx="87014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  <a:tab pos="2531745" algn="l"/>
                <a:tab pos="4507230" algn="l"/>
                <a:tab pos="6362065" algn="l"/>
                <a:tab pos="6804025" algn="l"/>
              </a:tabLst>
            </a:pPr>
            <a:r>
              <a:rPr sz="2400" dirty="0">
                <a:latin typeface="Arial"/>
                <a:cs typeface="Arial"/>
              </a:rPr>
              <a:t>В</a:t>
            </a:r>
            <a:r>
              <a:rPr sz="2400" spc="-10" dirty="0">
                <a:latin typeface="Arial"/>
                <a:cs typeface="Arial"/>
              </a:rPr>
              <a:t>о</a:t>
            </a:r>
            <a:r>
              <a:rPr sz="2400" spc="-5" dirty="0">
                <a:latin typeface="Arial"/>
                <a:cs typeface="Arial"/>
              </a:rPr>
              <a:t>з</a:t>
            </a:r>
            <a:r>
              <a:rPr sz="2400" spc="5" dirty="0">
                <a:latin typeface="Arial"/>
                <a:cs typeface="Arial"/>
              </a:rPr>
              <a:t>м</a:t>
            </a:r>
            <a:r>
              <a:rPr sz="2400" spc="-5" dirty="0">
                <a:latin typeface="Arial"/>
                <a:cs typeface="Arial"/>
              </a:rPr>
              <a:t>ожнос</a:t>
            </a:r>
            <a:r>
              <a:rPr sz="2400" spc="5" dirty="0">
                <a:latin typeface="Arial"/>
                <a:cs typeface="Arial"/>
              </a:rPr>
              <a:t>т</a:t>
            </a:r>
            <a:r>
              <a:rPr sz="2400" dirty="0">
                <a:latin typeface="Arial"/>
                <a:cs typeface="Arial"/>
              </a:rPr>
              <a:t>ь	п</a:t>
            </a:r>
            <a:r>
              <a:rPr sz="2400" spc="-10" dirty="0">
                <a:latin typeface="Arial"/>
                <a:cs typeface="Arial"/>
              </a:rPr>
              <a:t>р</a:t>
            </a:r>
            <a:r>
              <a:rPr sz="2400" spc="-5" dirty="0">
                <a:latin typeface="Arial"/>
                <a:cs typeface="Arial"/>
              </a:rPr>
              <a:t>оведе</a:t>
            </a:r>
            <a:r>
              <a:rPr sz="2400" spc="-10" dirty="0">
                <a:latin typeface="Arial"/>
                <a:cs typeface="Arial"/>
              </a:rPr>
              <a:t>н</a:t>
            </a:r>
            <a:r>
              <a:rPr sz="2400" dirty="0">
                <a:latin typeface="Arial"/>
                <a:cs typeface="Arial"/>
              </a:rPr>
              <a:t>ия	</a:t>
            </a:r>
            <a:r>
              <a:rPr sz="2400" spc="-5" dirty="0">
                <a:latin typeface="Arial"/>
                <a:cs typeface="Arial"/>
              </a:rPr>
              <a:t>рефле</a:t>
            </a:r>
            <a:r>
              <a:rPr sz="2400" dirty="0">
                <a:latin typeface="Arial"/>
                <a:cs typeface="Arial"/>
              </a:rPr>
              <a:t>ксии	с	собст</a:t>
            </a:r>
            <a:r>
              <a:rPr sz="2400" spc="-10" dirty="0">
                <a:latin typeface="Arial"/>
                <a:cs typeface="Arial"/>
              </a:rPr>
              <a:t>в</a:t>
            </a:r>
            <a:r>
              <a:rPr sz="2400" spc="-5" dirty="0">
                <a:latin typeface="Arial"/>
                <a:cs typeface="Arial"/>
              </a:rPr>
              <a:t>енным  ребенком</a:t>
            </a:r>
            <a:endParaRPr sz="2400">
              <a:latin typeface="Arial"/>
              <a:cs typeface="Arial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35</a:t>
            </a:fld>
            <a:endParaRPr spc="-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0662" y="285241"/>
            <a:ext cx="7279640" cy="1248410"/>
            <a:chOff x="270662" y="285241"/>
            <a:chExt cx="727964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0662" y="285241"/>
              <a:ext cx="4942586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662" y="894841"/>
              <a:ext cx="7279640" cy="63855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2150173"/>
            <a:ext cx="12164695" cy="7603490"/>
            <a:chOff x="-12700" y="2150173"/>
            <a:chExt cx="12164695" cy="7603490"/>
          </a:xfrm>
        </p:grpSpPr>
        <p:sp>
          <p:nvSpPr>
            <p:cNvPr id="7" name="object 7"/>
            <p:cNvSpPr/>
            <p:nvPr/>
          </p:nvSpPr>
          <p:spPr>
            <a:xfrm>
              <a:off x="0" y="9356597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753246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7339" y="2154935"/>
              <a:ext cx="795528" cy="691591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77339" y="2154935"/>
              <a:ext cx="795655" cy="6916420"/>
            </a:xfrm>
            <a:custGeom>
              <a:avLst/>
              <a:gdLst/>
              <a:ahLst/>
              <a:cxnLst/>
              <a:rect l="l" t="t" r="r" b="b"/>
              <a:pathLst>
                <a:path w="795655" h="6916420">
                  <a:moveTo>
                    <a:pt x="132587" y="6915912"/>
                  </a:moveTo>
                  <a:lnTo>
                    <a:pt x="90659" y="6909152"/>
                  </a:lnTo>
                  <a:lnTo>
                    <a:pt x="54260" y="6890330"/>
                  </a:lnTo>
                  <a:lnTo>
                    <a:pt x="25566" y="6861629"/>
                  </a:lnTo>
                  <a:lnTo>
                    <a:pt x="6754" y="6825232"/>
                  </a:lnTo>
                  <a:lnTo>
                    <a:pt x="0" y="6783324"/>
                  </a:lnTo>
                  <a:lnTo>
                    <a:pt x="0" y="132588"/>
                  </a:lnTo>
                  <a:lnTo>
                    <a:pt x="6754" y="90659"/>
                  </a:lnTo>
                  <a:lnTo>
                    <a:pt x="25566" y="54260"/>
                  </a:lnTo>
                  <a:lnTo>
                    <a:pt x="54260" y="25566"/>
                  </a:lnTo>
                  <a:lnTo>
                    <a:pt x="90659" y="6754"/>
                  </a:lnTo>
                  <a:lnTo>
                    <a:pt x="132587" y="0"/>
                  </a:lnTo>
                  <a:lnTo>
                    <a:pt x="662940" y="0"/>
                  </a:lnTo>
                  <a:lnTo>
                    <a:pt x="704868" y="6754"/>
                  </a:lnTo>
                  <a:lnTo>
                    <a:pt x="741267" y="25566"/>
                  </a:lnTo>
                  <a:lnTo>
                    <a:pt x="769961" y="54260"/>
                  </a:lnTo>
                  <a:lnTo>
                    <a:pt x="788773" y="90659"/>
                  </a:lnTo>
                  <a:lnTo>
                    <a:pt x="795528" y="132588"/>
                  </a:lnTo>
                  <a:lnTo>
                    <a:pt x="795528" y="6783324"/>
                  </a:lnTo>
                  <a:lnTo>
                    <a:pt x="788773" y="6825232"/>
                  </a:lnTo>
                  <a:lnTo>
                    <a:pt x="769961" y="6861629"/>
                  </a:lnTo>
                  <a:lnTo>
                    <a:pt x="741267" y="6890330"/>
                  </a:lnTo>
                  <a:lnTo>
                    <a:pt x="704868" y="6909152"/>
                  </a:lnTo>
                  <a:lnTo>
                    <a:pt x="662940" y="6915912"/>
                  </a:lnTo>
                  <a:lnTo>
                    <a:pt x="132587" y="6915912"/>
                  </a:lnTo>
                  <a:close/>
                </a:path>
              </a:pathLst>
            </a:custGeom>
            <a:ln w="9525">
              <a:solidFill>
                <a:srgbClr val="009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3079" y="4290059"/>
              <a:ext cx="531113" cy="25946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1507" y="3233751"/>
              <a:ext cx="241462" cy="2420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0232" y="3058667"/>
              <a:ext cx="1387602" cy="6774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50079" y="3058667"/>
              <a:ext cx="537210" cy="67741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8011" y="3058667"/>
              <a:ext cx="1681734" cy="67741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30467" y="3058667"/>
              <a:ext cx="1556765" cy="6774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1507" y="3965271"/>
              <a:ext cx="241462" cy="24202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80232" y="3790187"/>
              <a:ext cx="1802130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64608" y="3790187"/>
              <a:ext cx="2151126" cy="6774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97980" y="3790187"/>
              <a:ext cx="2280666" cy="6774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63940" y="3790187"/>
              <a:ext cx="1174242" cy="6774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18904" y="3790187"/>
              <a:ext cx="1767077" cy="6774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1507" y="4696791"/>
              <a:ext cx="241462" cy="2420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80232" y="4521707"/>
              <a:ext cx="1402841" cy="67741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63796" y="4521707"/>
              <a:ext cx="1556765" cy="6774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04332" y="4521707"/>
              <a:ext cx="739901" cy="6774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26479" y="4521707"/>
              <a:ext cx="2305050" cy="67741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12252" y="4521707"/>
              <a:ext cx="2265426" cy="67741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1507" y="5428311"/>
              <a:ext cx="241462" cy="2420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80232" y="5253227"/>
              <a:ext cx="1497330" cy="67741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58284" y="5253227"/>
              <a:ext cx="1370838" cy="6774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09844" y="5253227"/>
              <a:ext cx="739901" cy="67741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31991" y="5253227"/>
              <a:ext cx="2303525" cy="67741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17764" y="5253227"/>
              <a:ext cx="2269998" cy="67741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1507" y="6159831"/>
              <a:ext cx="241462" cy="24202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80232" y="5984747"/>
              <a:ext cx="1802130" cy="6774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64608" y="5984747"/>
              <a:ext cx="1325117" cy="67741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70447" y="5984747"/>
              <a:ext cx="2209038" cy="67741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764780" y="5984747"/>
              <a:ext cx="2414778" cy="67741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61804" y="5984747"/>
              <a:ext cx="2265426" cy="67741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1507" y="6891351"/>
              <a:ext cx="241462" cy="24202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80232" y="6716267"/>
              <a:ext cx="1957577" cy="67741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20055" y="6716267"/>
              <a:ext cx="1733550" cy="67741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35852" y="6716267"/>
              <a:ext cx="1192529" cy="67741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09104" y="6716267"/>
              <a:ext cx="736853" cy="67741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28204" y="6716267"/>
              <a:ext cx="2475738" cy="67741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1507" y="7622871"/>
              <a:ext cx="241462" cy="24202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80232" y="7447788"/>
              <a:ext cx="1802130" cy="67741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864608" y="7447788"/>
              <a:ext cx="2455926" cy="67741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001256" y="7447788"/>
              <a:ext cx="1236726" cy="67741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20228" y="7447788"/>
              <a:ext cx="2280666" cy="67741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86188" y="7447788"/>
              <a:ext cx="2265426" cy="677418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3214497" y="3137408"/>
            <a:ext cx="8737600" cy="478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Доступ </a:t>
            </a:r>
            <a:r>
              <a:rPr sz="2400" dirty="0">
                <a:latin typeface="Arial"/>
                <a:cs typeface="Arial"/>
              </a:rPr>
              <a:t>к кабинету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ребенка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"/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Просмотр </a:t>
            </a:r>
            <a:r>
              <a:rPr sz="2400" spc="-5" dirty="0">
                <a:latin typeface="Arial"/>
                <a:cs typeface="Arial"/>
              </a:rPr>
              <a:t>результатов прохождения </a:t>
            </a:r>
            <a:r>
              <a:rPr sz="2400" dirty="0">
                <a:latin typeface="Arial"/>
                <a:cs typeface="Arial"/>
              </a:rPr>
              <a:t>теста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ребенком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"/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Запись </a:t>
            </a:r>
            <a:r>
              <a:rPr sz="2400" spc="-5" dirty="0">
                <a:latin typeface="Arial"/>
                <a:cs typeface="Arial"/>
              </a:rPr>
              <a:t>ребенка на практические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мероприятия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"/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Отмена </a:t>
            </a:r>
            <a:r>
              <a:rPr sz="2400" spc="-5" dirty="0">
                <a:latin typeface="Arial"/>
                <a:cs typeface="Arial"/>
              </a:rPr>
              <a:t>записи на практическое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мероприятие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"/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Просмотр </a:t>
            </a:r>
            <a:r>
              <a:rPr sz="2400" spc="-5" dirty="0">
                <a:latin typeface="Arial"/>
                <a:cs typeface="Arial"/>
              </a:rPr>
              <a:t>итогов пройденного практического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мероприятия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"/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Получение </a:t>
            </a:r>
            <a:r>
              <a:rPr sz="2400" spc="-5" dirty="0">
                <a:latin typeface="Arial"/>
                <a:cs typeface="Arial"/>
              </a:rPr>
              <a:t>обратной связи по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мероприятиям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"/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Просмотр </a:t>
            </a:r>
            <a:r>
              <a:rPr sz="2400" spc="-5" dirty="0">
                <a:latin typeface="Arial"/>
                <a:cs typeface="Arial"/>
              </a:rPr>
              <a:t>рекомендаций после </a:t>
            </a:r>
            <a:r>
              <a:rPr sz="2400" spc="-10" dirty="0">
                <a:latin typeface="Arial"/>
                <a:cs typeface="Arial"/>
              </a:rPr>
              <a:t>прохождения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мероприятия</a:t>
            </a:r>
            <a:endParaRPr sz="2400">
              <a:latin typeface="Arial"/>
              <a:cs typeface="Arial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36</a:t>
            </a:fld>
            <a:endParaRPr spc="-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85190" y="331343"/>
            <a:ext cx="6770370" cy="1125220"/>
            <a:chOff x="685190" y="331343"/>
            <a:chExt cx="6770370" cy="1125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190" y="331343"/>
              <a:ext cx="4453636" cy="5760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190" y="879678"/>
              <a:ext cx="6769989" cy="576376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2282761"/>
            <a:ext cx="12201525" cy="7471409"/>
            <a:chOff x="-12700" y="2282761"/>
            <a:chExt cx="12201525" cy="7471409"/>
          </a:xfrm>
        </p:grpSpPr>
        <p:sp>
          <p:nvSpPr>
            <p:cNvPr id="7" name="object 7"/>
            <p:cNvSpPr/>
            <p:nvPr/>
          </p:nvSpPr>
          <p:spPr>
            <a:xfrm>
              <a:off x="0" y="9356597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753246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0347" y="2287523"/>
              <a:ext cx="1066800" cy="65029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60347" y="2287523"/>
              <a:ext cx="1066800" cy="6503034"/>
            </a:xfrm>
            <a:custGeom>
              <a:avLst/>
              <a:gdLst/>
              <a:ahLst/>
              <a:cxnLst/>
              <a:rect l="l" t="t" r="r" b="b"/>
              <a:pathLst>
                <a:path w="1066800" h="6503034">
                  <a:moveTo>
                    <a:pt x="0" y="177800"/>
                  </a:moveTo>
                  <a:lnTo>
                    <a:pt x="6352" y="130542"/>
                  </a:lnTo>
                  <a:lnTo>
                    <a:pt x="24280" y="88072"/>
                  </a:lnTo>
                  <a:lnTo>
                    <a:pt x="52085" y="52085"/>
                  </a:lnTo>
                  <a:lnTo>
                    <a:pt x="88072" y="24280"/>
                  </a:lnTo>
                  <a:lnTo>
                    <a:pt x="130542" y="6352"/>
                  </a:lnTo>
                  <a:lnTo>
                    <a:pt x="177800" y="0"/>
                  </a:lnTo>
                  <a:lnTo>
                    <a:pt x="889000" y="0"/>
                  </a:lnTo>
                  <a:lnTo>
                    <a:pt x="936257" y="6352"/>
                  </a:lnTo>
                  <a:lnTo>
                    <a:pt x="978727" y="24280"/>
                  </a:lnTo>
                  <a:lnTo>
                    <a:pt x="1014714" y="52085"/>
                  </a:lnTo>
                  <a:lnTo>
                    <a:pt x="1042519" y="88072"/>
                  </a:lnTo>
                  <a:lnTo>
                    <a:pt x="1060447" y="130542"/>
                  </a:lnTo>
                  <a:lnTo>
                    <a:pt x="1066800" y="177800"/>
                  </a:lnTo>
                  <a:lnTo>
                    <a:pt x="1066800" y="6325095"/>
                  </a:lnTo>
                  <a:lnTo>
                    <a:pt x="1060447" y="6372366"/>
                  </a:lnTo>
                  <a:lnTo>
                    <a:pt x="1042519" y="6414843"/>
                  </a:lnTo>
                  <a:lnTo>
                    <a:pt x="1014714" y="6450830"/>
                  </a:lnTo>
                  <a:lnTo>
                    <a:pt x="978727" y="6478632"/>
                  </a:lnTo>
                  <a:lnTo>
                    <a:pt x="936257" y="6496556"/>
                  </a:lnTo>
                  <a:lnTo>
                    <a:pt x="889000" y="6502908"/>
                  </a:lnTo>
                  <a:lnTo>
                    <a:pt x="177800" y="6502908"/>
                  </a:lnTo>
                  <a:lnTo>
                    <a:pt x="130542" y="6496556"/>
                  </a:lnTo>
                  <a:lnTo>
                    <a:pt x="88072" y="6478632"/>
                  </a:lnTo>
                  <a:lnTo>
                    <a:pt x="52085" y="6450830"/>
                  </a:lnTo>
                  <a:lnTo>
                    <a:pt x="24280" y="6414843"/>
                  </a:lnTo>
                  <a:lnTo>
                    <a:pt x="6352" y="6372366"/>
                  </a:lnTo>
                  <a:lnTo>
                    <a:pt x="0" y="6325095"/>
                  </a:lnTo>
                  <a:lnTo>
                    <a:pt x="0" y="177800"/>
                  </a:lnTo>
                  <a:close/>
                </a:path>
              </a:pathLst>
            </a:custGeom>
            <a:ln w="9525">
              <a:solidFill>
                <a:srgbClr val="009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0847" y="2717291"/>
              <a:ext cx="427507" cy="56380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4010" y="5297227"/>
              <a:ext cx="551828" cy="2283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04132" y="5137403"/>
              <a:ext cx="462546" cy="621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7096" y="5137403"/>
              <a:ext cx="939546" cy="621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39849" y="4440795"/>
              <a:ext cx="2760819" cy="2739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39832" y="3608641"/>
              <a:ext cx="1933321" cy="2785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47871" y="2616707"/>
              <a:ext cx="4444746" cy="62102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923032" y="2558795"/>
              <a:ext cx="622300" cy="3914140"/>
            </a:xfrm>
            <a:custGeom>
              <a:avLst/>
              <a:gdLst/>
              <a:ahLst/>
              <a:cxnLst/>
              <a:rect l="l" t="t" r="r" b="b"/>
              <a:pathLst>
                <a:path w="622300" h="3914140">
                  <a:moveTo>
                    <a:pt x="618744" y="3554730"/>
                  </a:moveTo>
                  <a:lnTo>
                    <a:pt x="382384" y="3554730"/>
                  </a:lnTo>
                  <a:lnTo>
                    <a:pt x="309372" y="3332988"/>
                  </a:lnTo>
                  <a:lnTo>
                    <a:pt x="236347" y="3554730"/>
                  </a:lnTo>
                  <a:lnTo>
                    <a:pt x="0" y="3554730"/>
                  </a:lnTo>
                  <a:lnTo>
                    <a:pt x="191262" y="3691890"/>
                  </a:lnTo>
                  <a:lnTo>
                    <a:pt x="118110" y="3913632"/>
                  </a:lnTo>
                  <a:lnTo>
                    <a:pt x="309372" y="3776599"/>
                  </a:lnTo>
                  <a:lnTo>
                    <a:pt x="500634" y="3913632"/>
                  </a:lnTo>
                  <a:lnTo>
                    <a:pt x="427482" y="3691890"/>
                  </a:lnTo>
                  <a:lnTo>
                    <a:pt x="618744" y="3554730"/>
                  </a:lnTo>
                  <a:close/>
                </a:path>
                <a:path w="622300" h="3914140">
                  <a:moveTo>
                    <a:pt x="618744" y="2768346"/>
                  </a:moveTo>
                  <a:lnTo>
                    <a:pt x="382384" y="2768346"/>
                  </a:lnTo>
                  <a:lnTo>
                    <a:pt x="309372" y="2546604"/>
                  </a:lnTo>
                  <a:lnTo>
                    <a:pt x="236347" y="2768346"/>
                  </a:lnTo>
                  <a:lnTo>
                    <a:pt x="0" y="2768346"/>
                  </a:lnTo>
                  <a:lnTo>
                    <a:pt x="191262" y="2905506"/>
                  </a:lnTo>
                  <a:lnTo>
                    <a:pt x="118110" y="3127248"/>
                  </a:lnTo>
                  <a:lnTo>
                    <a:pt x="309372" y="2990215"/>
                  </a:lnTo>
                  <a:lnTo>
                    <a:pt x="500634" y="3127248"/>
                  </a:lnTo>
                  <a:lnTo>
                    <a:pt x="427482" y="2905506"/>
                  </a:lnTo>
                  <a:lnTo>
                    <a:pt x="618744" y="2768346"/>
                  </a:lnTo>
                  <a:close/>
                </a:path>
                <a:path w="622300" h="3914140">
                  <a:moveTo>
                    <a:pt x="618744" y="1947545"/>
                  </a:moveTo>
                  <a:lnTo>
                    <a:pt x="382384" y="1947545"/>
                  </a:lnTo>
                  <a:lnTo>
                    <a:pt x="309372" y="1725168"/>
                  </a:lnTo>
                  <a:lnTo>
                    <a:pt x="236347" y="1947545"/>
                  </a:lnTo>
                  <a:lnTo>
                    <a:pt x="0" y="1947545"/>
                  </a:lnTo>
                  <a:lnTo>
                    <a:pt x="191262" y="2084959"/>
                  </a:lnTo>
                  <a:lnTo>
                    <a:pt x="118110" y="2307336"/>
                  </a:lnTo>
                  <a:lnTo>
                    <a:pt x="309372" y="2169922"/>
                  </a:lnTo>
                  <a:lnTo>
                    <a:pt x="500634" y="2307336"/>
                  </a:lnTo>
                  <a:lnTo>
                    <a:pt x="427482" y="2084959"/>
                  </a:lnTo>
                  <a:lnTo>
                    <a:pt x="618744" y="1947545"/>
                  </a:lnTo>
                  <a:close/>
                </a:path>
                <a:path w="622300" h="3914140">
                  <a:moveTo>
                    <a:pt x="618744" y="1084961"/>
                  </a:moveTo>
                  <a:lnTo>
                    <a:pt x="382384" y="1084961"/>
                  </a:lnTo>
                  <a:lnTo>
                    <a:pt x="309372" y="862584"/>
                  </a:lnTo>
                  <a:lnTo>
                    <a:pt x="236347" y="1084961"/>
                  </a:lnTo>
                  <a:lnTo>
                    <a:pt x="0" y="1084961"/>
                  </a:lnTo>
                  <a:lnTo>
                    <a:pt x="191262" y="1222375"/>
                  </a:lnTo>
                  <a:lnTo>
                    <a:pt x="118110" y="1444752"/>
                  </a:lnTo>
                  <a:lnTo>
                    <a:pt x="309372" y="1307338"/>
                  </a:lnTo>
                  <a:lnTo>
                    <a:pt x="500634" y="1444752"/>
                  </a:lnTo>
                  <a:lnTo>
                    <a:pt x="427482" y="1222375"/>
                  </a:lnTo>
                  <a:lnTo>
                    <a:pt x="618744" y="1084961"/>
                  </a:lnTo>
                  <a:close/>
                </a:path>
                <a:path w="622300" h="3914140">
                  <a:moveTo>
                    <a:pt x="621792" y="222377"/>
                  </a:moveTo>
                  <a:lnTo>
                    <a:pt x="385445" y="222377"/>
                  </a:lnTo>
                  <a:lnTo>
                    <a:pt x="312420" y="0"/>
                  </a:lnTo>
                  <a:lnTo>
                    <a:pt x="239395" y="222377"/>
                  </a:lnTo>
                  <a:lnTo>
                    <a:pt x="3048" y="222377"/>
                  </a:lnTo>
                  <a:lnTo>
                    <a:pt x="194310" y="359791"/>
                  </a:lnTo>
                  <a:lnTo>
                    <a:pt x="121158" y="582180"/>
                  </a:lnTo>
                  <a:lnTo>
                    <a:pt x="312420" y="444754"/>
                  </a:lnTo>
                  <a:lnTo>
                    <a:pt x="503682" y="582180"/>
                  </a:lnTo>
                  <a:lnTo>
                    <a:pt x="430530" y="359791"/>
                  </a:lnTo>
                  <a:lnTo>
                    <a:pt x="621792" y="222377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59660" y="6033375"/>
              <a:ext cx="8428579" cy="32878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912364" y="6717791"/>
              <a:ext cx="619125" cy="582295"/>
            </a:xfrm>
            <a:custGeom>
              <a:avLst/>
              <a:gdLst/>
              <a:ahLst/>
              <a:cxnLst/>
              <a:rect l="l" t="t" r="r" b="b"/>
              <a:pathLst>
                <a:path w="619125" h="582295">
                  <a:moveTo>
                    <a:pt x="309372" y="0"/>
                  </a:moveTo>
                  <a:lnTo>
                    <a:pt x="236347" y="222376"/>
                  </a:lnTo>
                  <a:lnTo>
                    <a:pt x="0" y="222376"/>
                  </a:lnTo>
                  <a:lnTo>
                    <a:pt x="191262" y="359790"/>
                  </a:lnTo>
                  <a:lnTo>
                    <a:pt x="118110" y="582167"/>
                  </a:lnTo>
                  <a:lnTo>
                    <a:pt x="309372" y="444753"/>
                  </a:lnTo>
                  <a:lnTo>
                    <a:pt x="500634" y="582167"/>
                  </a:lnTo>
                  <a:lnTo>
                    <a:pt x="427482" y="359790"/>
                  </a:lnTo>
                  <a:lnTo>
                    <a:pt x="618744" y="222376"/>
                  </a:lnTo>
                  <a:lnTo>
                    <a:pt x="382397" y="222376"/>
                  </a:lnTo>
                  <a:lnTo>
                    <a:pt x="309372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12820" y="6754367"/>
              <a:ext cx="6447282" cy="6210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923032" y="8156447"/>
              <a:ext cx="619125" cy="582295"/>
            </a:xfrm>
            <a:custGeom>
              <a:avLst/>
              <a:gdLst/>
              <a:ahLst/>
              <a:cxnLst/>
              <a:rect l="l" t="t" r="r" b="b"/>
              <a:pathLst>
                <a:path w="619125" h="582295">
                  <a:moveTo>
                    <a:pt x="309372" y="0"/>
                  </a:moveTo>
                  <a:lnTo>
                    <a:pt x="236347" y="222376"/>
                  </a:lnTo>
                  <a:lnTo>
                    <a:pt x="0" y="222376"/>
                  </a:lnTo>
                  <a:lnTo>
                    <a:pt x="191262" y="359790"/>
                  </a:lnTo>
                  <a:lnTo>
                    <a:pt x="118110" y="582167"/>
                  </a:lnTo>
                  <a:lnTo>
                    <a:pt x="309372" y="444728"/>
                  </a:lnTo>
                  <a:lnTo>
                    <a:pt x="500633" y="582167"/>
                  </a:lnTo>
                  <a:lnTo>
                    <a:pt x="427481" y="359790"/>
                  </a:lnTo>
                  <a:lnTo>
                    <a:pt x="618744" y="222376"/>
                  </a:lnTo>
                  <a:lnTo>
                    <a:pt x="382396" y="222376"/>
                  </a:lnTo>
                  <a:lnTo>
                    <a:pt x="309372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12820" y="8199120"/>
              <a:ext cx="4604766" cy="62103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912364" y="7438644"/>
              <a:ext cx="619125" cy="582295"/>
            </a:xfrm>
            <a:custGeom>
              <a:avLst/>
              <a:gdLst/>
              <a:ahLst/>
              <a:cxnLst/>
              <a:rect l="l" t="t" r="r" b="b"/>
              <a:pathLst>
                <a:path w="619125" h="582295">
                  <a:moveTo>
                    <a:pt x="309372" y="0"/>
                  </a:moveTo>
                  <a:lnTo>
                    <a:pt x="236347" y="222376"/>
                  </a:lnTo>
                  <a:lnTo>
                    <a:pt x="0" y="222376"/>
                  </a:lnTo>
                  <a:lnTo>
                    <a:pt x="191262" y="359790"/>
                  </a:lnTo>
                  <a:lnTo>
                    <a:pt x="118110" y="582167"/>
                  </a:lnTo>
                  <a:lnTo>
                    <a:pt x="309372" y="444753"/>
                  </a:lnTo>
                  <a:lnTo>
                    <a:pt x="500634" y="582167"/>
                  </a:lnTo>
                  <a:lnTo>
                    <a:pt x="427482" y="359790"/>
                  </a:lnTo>
                  <a:lnTo>
                    <a:pt x="618744" y="222376"/>
                  </a:lnTo>
                  <a:lnTo>
                    <a:pt x="382397" y="222376"/>
                  </a:lnTo>
                  <a:lnTo>
                    <a:pt x="309372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21552" y="7639621"/>
              <a:ext cx="6672977" cy="27855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674490" y="2687192"/>
            <a:ext cx="8522335" cy="594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МАТЕРИАЛЫ ПО</a:t>
            </a:r>
            <a:r>
              <a:rPr sz="2200" spc="4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РЕФЛЕКСИИ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00">
              <a:latin typeface="Arial"/>
              <a:cs typeface="Arial"/>
            </a:endParaRPr>
          </a:p>
          <a:p>
            <a:pPr marL="47625">
              <a:lnSpc>
                <a:spcPct val="10000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ВИДЕОКУРСЫ</a:t>
            </a:r>
            <a:endParaRPr sz="2200">
              <a:latin typeface="Arial"/>
              <a:cs typeface="Arial"/>
            </a:endParaRPr>
          </a:p>
          <a:p>
            <a:pPr marL="62230" marR="5690870" indent="-14604">
              <a:lnSpc>
                <a:spcPct val="241900"/>
              </a:lnSpc>
              <a:spcBef>
                <a:spcPts val="495"/>
              </a:spcBef>
            </a:pPr>
            <a:r>
              <a:rPr sz="2200" spc="-5" dirty="0">
                <a:latin typeface="Arial"/>
                <a:cs typeface="Arial"/>
              </a:rPr>
              <a:t>КАРТА </a:t>
            </a:r>
            <a:r>
              <a:rPr sz="2200" spc="-10" dirty="0">
                <a:latin typeface="Arial"/>
                <a:cs typeface="Arial"/>
              </a:rPr>
              <a:t>ПРОФЕССИЙ  </a:t>
            </a:r>
            <a:r>
              <a:rPr sz="2200" spc="-5" dirty="0">
                <a:latin typeface="Arial"/>
                <a:cs typeface="Arial"/>
              </a:rPr>
              <a:t>ЧАТ-БОТ</a:t>
            </a:r>
            <a:endParaRPr sz="2200">
              <a:latin typeface="Arial"/>
              <a:cs typeface="Arial"/>
            </a:endParaRPr>
          </a:p>
          <a:p>
            <a:pPr marL="12700" marR="5080" indent="64135">
              <a:lnSpc>
                <a:spcPts val="6570"/>
              </a:lnSpc>
              <a:spcBef>
                <a:spcPts val="455"/>
              </a:spcBef>
            </a:pPr>
            <a:r>
              <a:rPr sz="2200" spc="-10" dirty="0">
                <a:latin typeface="Arial"/>
                <a:cs typeface="Arial"/>
              </a:rPr>
              <a:t>ЭКСКУРСИЯ </a:t>
            </a:r>
            <a:r>
              <a:rPr sz="2200" spc="-5" dirty="0">
                <a:latin typeface="Arial"/>
                <a:cs typeface="Arial"/>
              </a:rPr>
              <a:t>ПО ПЛОЩАДКЕ ПРАКТИЧЕСКИХ МЕРОПРИЯТИЙ  </a:t>
            </a:r>
            <a:r>
              <a:rPr sz="2200" spc="-10" dirty="0">
                <a:latin typeface="Arial"/>
                <a:cs typeface="Arial"/>
              </a:rPr>
              <a:t>СКРИПТ </a:t>
            </a:r>
            <a:r>
              <a:rPr sz="2200" spc="-5" dirty="0">
                <a:latin typeface="Arial"/>
                <a:cs typeface="Arial"/>
              </a:rPr>
              <a:t>ПО ОКАЗАНИЮ ПОМОЩИ</a:t>
            </a:r>
            <a:r>
              <a:rPr sz="2200" spc="1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РЕБЕНКУ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50">
              <a:latin typeface="Arial"/>
              <a:cs typeface="Arial"/>
            </a:endParaRPr>
          </a:p>
          <a:p>
            <a:pPr marL="47625">
              <a:lnSpc>
                <a:spcPct val="100000"/>
              </a:lnSpc>
              <a:spcBef>
                <a:spcPts val="5"/>
              </a:spcBef>
            </a:pPr>
            <a:r>
              <a:rPr sz="2200" spc="-10" dirty="0">
                <a:latin typeface="Arial"/>
                <a:cs typeface="Arial"/>
              </a:rPr>
              <a:t>ДОСТУПНОЕ ЗНАКОМСТВО </a:t>
            </a:r>
            <a:r>
              <a:rPr sz="2200" spc="-5" dirty="0">
                <a:latin typeface="Arial"/>
                <a:cs typeface="Arial"/>
              </a:rPr>
              <a:t>С</a:t>
            </a:r>
            <a:r>
              <a:rPr sz="2200" spc="7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ТЕСТИРОВАНИЕМ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ОБРАТНАЯ </a:t>
            </a:r>
            <a:r>
              <a:rPr sz="2200" spc="-10" dirty="0">
                <a:latin typeface="Arial"/>
                <a:cs typeface="Arial"/>
              </a:rPr>
              <a:t>СВЯЗЬ </a:t>
            </a:r>
            <a:r>
              <a:rPr sz="2200" spc="-5" dirty="0">
                <a:latin typeface="Arial"/>
                <a:cs typeface="Arial"/>
              </a:rPr>
              <a:t>О</a:t>
            </a:r>
            <a:r>
              <a:rPr sz="2200" spc="4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ПРОЕКТЕ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37</a:t>
            </a:fld>
            <a:endParaRPr spc="-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4"/>
                </a:lnTo>
                <a:lnTo>
                  <a:pt x="13004291" y="9753594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62410"/>
            <a:ext cx="13004800" cy="9191625"/>
            <a:chOff x="0" y="562410"/>
            <a:chExt cx="13004800" cy="919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27526"/>
              <a:ext cx="6935724" cy="642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0723"/>
              <a:ext cx="8212708" cy="80328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" y="4376928"/>
              <a:ext cx="12993624" cy="30464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832" y="705611"/>
              <a:ext cx="1705356" cy="1734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8020" y="669035"/>
              <a:ext cx="1588008" cy="11308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23208" y="562419"/>
              <a:ext cx="1937385" cy="1321435"/>
            </a:xfrm>
            <a:custGeom>
              <a:avLst/>
              <a:gdLst/>
              <a:ahLst/>
              <a:cxnLst/>
              <a:rect l="l" t="t" r="r" b="b"/>
              <a:pathLst>
                <a:path w="1937384" h="1321435">
                  <a:moveTo>
                    <a:pt x="731443" y="38138"/>
                  </a:moveTo>
                  <a:lnTo>
                    <a:pt x="705548" y="38138"/>
                  </a:lnTo>
                  <a:lnTo>
                    <a:pt x="705548" y="108381"/>
                  </a:lnTo>
                  <a:lnTo>
                    <a:pt x="676084" y="108381"/>
                  </a:lnTo>
                  <a:lnTo>
                    <a:pt x="676084" y="38138"/>
                  </a:lnTo>
                  <a:lnTo>
                    <a:pt x="649287" y="38138"/>
                  </a:lnTo>
                  <a:lnTo>
                    <a:pt x="649287" y="202641"/>
                  </a:lnTo>
                  <a:lnTo>
                    <a:pt x="676084" y="202641"/>
                  </a:lnTo>
                  <a:lnTo>
                    <a:pt x="676084" y="132422"/>
                  </a:lnTo>
                  <a:lnTo>
                    <a:pt x="705548" y="132422"/>
                  </a:lnTo>
                  <a:lnTo>
                    <a:pt x="705548" y="202641"/>
                  </a:lnTo>
                  <a:lnTo>
                    <a:pt x="731443" y="202641"/>
                  </a:lnTo>
                  <a:lnTo>
                    <a:pt x="731443" y="132422"/>
                  </a:lnTo>
                  <a:lnTo>
                    <a:pt x="731443" y="108381"/>
                  </a:lnTo>
                  <a:lnTo>
                    <a:pt x="731443" y="38138"/>
                  </a:lnTo>
                  <a:close/>
                </a:path>
                <a:path w="1937384" h="1321435">
                  <a:moveTo>
                    <a:pt x="838606" y="202641"/>
                  </a:moveTo>
                  <a:lnTo>
                    <a:pt x="833856" y="172402"/>
                  </a:lnTo>
                  <a:lnTo>
                    <a:pt x="830351" y="150190"/>
                  </a:lnTo>
                  <a:lnTo>
                    <a:pt x="817346" y="67513"/>
                  </a:lnTo>
                  <a:lnTo>
                    <a:pt x="812723" y="38138"/>
                  </a:lnTo>
                  <a:lnTo>
                    <a:pt x="804684" y="38138"/>
                  </a:lnTo>
                  <a:lnTo>
                    <a:pt x="804684" y="150190"/>
                  </a:lnTo>
                  <a:lnTo>
                    <a:pt x="779678" y="150190"/>
                  </a:lnTo>
                  <a:lnTo>
                    <a:pt x="792175" y="67513"/>
                  </a:lnTo>
                  <a:lnTo>
                    <a:pt x="804684" y="150190"/>
                  </a:lnTo>
                  <a:lnTo>
                    <a:pt x="804684" y="38138"/>
                  </a:lnTo>
                  <a:lnTo>
                    <a:pt x="774319" y="38138"/>
                  </a:lnTo>
                  <a:lnTo>
                    <a:pt x="748411" y="202641"/>
                  </a:lnTo>
                  <a:lnTo>
                    <a:pt x="771639" y="202641"/>
                  </a:lnTo>
                  <a:lnTo>
                    <a:pt x="776097" y="172402"/>
                  </a:lnTo>
                  <a:lnTo>
                    <a:pt x="808253" y="172402"/>
                  </a:lnTo>
                  <a:lnTo>
                    <a:pt x="812723" y="202641"/>
                  </a:lnTo>
                  <a:lnTo>
                    <a:pt x="838606" y="202641"/>
                  </a:lnTo>
                  <a:close/>
                </a:path>
                <a:path w="1937384" h="1321435">
                  <a:moveTo>
                    <a:pt x="948474" y="179514"/>
                  </a:moveTo>
                  <a:lnTo>
                    <a:pt x="937755" y="179514"/>
                  </a:lnTo>
                  <a:lnTo>
                    <a:pt x="937755" y="38138"/>
                  </a:lnTo>
                  <a:lnTo>
                    <a:pt x="910958" y="38138"/>
                  </a:lnTo>
                  <a:lnTo>
                    <a:pt x="910958" y="179514"/>
                  </a:lnTo>
                  <a:lnTo>
                    <a:pt x="881481" y="179514"/>
                  </a:lnTo>
                  <a:lnTo>
                    <a:pt x="881481" y="38138"/>
                  </a:lnTo>
                  <a:lnTo>
                    <a:pt x="855586" y="38138"/>
                  </a:lnTo>
                  <a:lnTo>
                    <a:pt x="855586" y="202641"/>
                  </a:lnTo>
                  <a:lnTo>
                    <a:pt x="923455" y="202641"/>
                  </a:lnTo>
                  <a:lnTo>
                    <a:pt x="923455" y="224853"/>
                  </a:lnTo>
                  <a:lnTo>
                    <a:pt x="948474" y="224853"/>
                  </a:lnTo>
                  <a:lnTo>
                    <a:pt x="948474" y="179514"/>
                  </a:lnTo>
                  <a:close/>
                </a:path>
                <a:path w="1937384" h="1321435">
                  <a:moveTo>
                    <a:pt x="1049388" y="38138"/>
                  </a:moveTo>
                  <a:lnTo>
                    <a:pt x="1020813" y="38138"/>
                  </a:lnTo>
                  <a:lnTo>
                    <a:pt x="999375" y="105765"/>
                  </a:lnTo>
                  <a:lnTo>
                    <a:pt x="989545" y="142138"/>
                  </a:lnTo>
                  <a:lnTo>
                    <a:pt x="989545" y="38138"/>
                  </a:lnTo>
                  <a:lnTo>
                    <a:pt x="966330" y="38138"/>
                  </a:lnTo>
                  <a:lnTo>
                    <a:pt x="966330" y="202641"/>
                  </a:lnTo>
                  <a:lnTo>
                    <a:pt x="993127" y="202641"/>
                  </a:lnTo>
                  <a:lnTo>
                    <a:pt x="1011008" y="142138"/>
                  </a:lnTo>
                  <a:lnTo>
                    <a:pt x="1015453" y="127088"/>
                  </a:lnTo>
                  <a:lnTo>
                    <a:pt x="1025271" y="87058"/>
                  </a:lnTo>
                  <a:lnTo>
                    <a:pt x="1025271" y="202641"/>
                  </a:lnTo>
                  <a:lnTo>
                    <a:pt x="1049388" y="202641"/>
                  </a:lnTo>
                  <a:lnTo>
                    <a:pt x="1049388" y="87058"/>
                  </a:lnTo>
                  <a:lnTo>
                    <a:pt x="1049388" y="38138"/>
                  </a:lnTo>
                  <a:close/>
                </a:path>
                <a:path w="1937384" h="1321435">
                  <a:moveTo>
                    <a:pt x="1146733" y="77343"/>
                  </a:moveTo>
                  <a:lnTo>
                    <a:pt x="1144244" y="60045"/>
                  </a:lnTo>
                  <a:lnTo>
                    <a:pt x="1143901" y="59461"/>
                  </a:lnTo>
                  <a:lnTo>
                    <a:pt x="1136802" y="47167"/>
                  </a:lnTo>
                  <a:lnTo>
                    <a:pt x="1124508" y="39128"/>
                  </a:lnTo>
                  <a:lnTo>
                    <a:pt x="1120838" y="38544"/>
                  </a:lnTo>
                  <a:lnTo>
                    <a:pt x="1120838" y="63957"/>
                  </a:lnTo>
                  <a:lnTo>
                    <a:pt x="1120838" y="176847"/>
                  </a:lnTo>
                  <a:lnTo>
                    <a:pt x="1116368" y="181305"/>
                  </a:lnTo>
                  <a:lnTo>
                    <a:pt x="1099400" y="181305"/>
                  </a:lnTo>
                  <a:lnTo>
                    <a:pt x="1094041" y="176847"/>
                  </a:lnTo>
                  <a:lnTo>
                    <a:pt x="1094041" y="63957"/>
                  </a:lnTo>
                  <a:lnTo>
                    <a:pt x="1099400" y="59461"/>
                  </a:lnTo>
                  <a:lnTo>
                    <a:pt x="1116368" y="59461"/>
                  </a:lnTo>
                  <a:lnTo>
                    <a:pt x="1120838" y="63957"/>
                  </a:lnTo>
                  <a:lnTo>
                    <a:pt x="1120838" y="38544"/>
                  </a:lnTo>
                  <a:lnTo>
                    <a:pt x="1078407" y="47167"/>
                  </a:lnTo>
                  <a:lnTo>
                    <a:pt x="1068146" y="77343"/>
                  </a:lnTo>
                  <a:lnTo>
                    <a:pt x="1068146" y="163525"/>
                  </a:lnTo>
                  <a:lnTo>
                    <a:pt x="1070762" y="180784"/>
                  </a:lnTo>
                  <a:lnTo>
                    <a:pt x="1078407" y="193636"/>
                  </a:lnTo>
                  <a:lnTo>
                    <a:pt x="1090752" y="201650"/>
                  </a:lnTo>
                  <a:lnTo>
                    <a:pt x="1107440" y="204406"/>
                  </a:lnTo>
                  <a:lnTo>
                    <a:pt x="1124508" y="201650"/>
                  </a:lnTo>
                  <a:lnTo>
                    <a:pt x="1136802" y="193636"/>
                  </a:lnTo>
                  <a:lnTo>
                    <a:pt x="1143939" y="181305"/>
                  </a:lnTo>
                  <a:lnTo>
                    <a:pt x="1144244" y="180784"/>
                  </a:lnTo>
                  <a:lnTo>
                    <a:pt x="1146733" y="163525"/>
                  </a:lnTo>
                  <a:lnTo>
                    <a:pt x="1146733" y="77343"/>
                  </a:lnTo>
                  <a:close/>
                </a:path>
                <a:path w="1937384" h="1321435">
                  <a:moveTo>
                    <a:pt x="1248562" y="38138"/>
                  </a:moveTo>
                  <a:lnTo>
                    <a:pt x="1221778" y="38138"/>
                  </a:lnTo>
                  <a:lnTo>
                    <a:pt x="1221778" y="108381"/>
                  </a:lnTo>
                  <a:lnTo>
                    <a:pt x="1192250" y="108381"/>
                  </a:lnTo>
                  <a:lnTo>
                    <a:pt x="1192250" y="38138"/>
                  </a:lnTo>
                  <a:lnTo>
                    <a:pt x="1166380" y="38138"/>
                  </a:lnTo>
                  <a:lnTo>
                    <a:pt x="1166380" y="202641"/>
                  </a:lnTo>
                  <a:lnTo>
                    <a:pt x="1192250" y="202641"/>
                  </a:lnTo>
                  <a:lnTo>
                    <a:pt x="1192250" y="132422"/>
                  </a:lnTo>
                  <a:lnTo>
                    <a:pt x="1221778" y="132422"/>
                  </a:lnTo>
                  <a:lnTo>
                    <a:pt x="1221778" y="202641"/>
                  </a:lnTo>
                  <a:lnTo>
                    <a:pt x="1248562" y="202641"/>
                  </a:lnTo>
                  <a:lnTo>
                    <a:pt x="1248562" y="132422"/>
                  </a:lnTo>
                  <a:lnTo>
                    <a:pt x="1248562" y="108381"/>
                  </a:lnTo>
                  <a:lnTo>
                    <a:pt x="1248562" y="38138"/>
                  </a:lnTo>
                  <a:close/>
                </a:path>
                <a:path w="1937384" h="1321435">
                  <a:moveTo>
                    <a:pt x="1274394" y="235534"/>
                  </a:moveTo>
                  <a:lnTo>
                    <a:pt x="1192250" y="235534"/>
                  </a:lnTo>
                  <a:lnTo>
                    <a:pt x="1192250" y="399986"/>
                  </a:lnTo>
                  <a:lnTo>
                    <a:pt x="1218196" y="399986"/>
                  </a:lnTo>
                  <a:lnTo>
                    <a:pt x="1218196" y="258635"/>
                  </a:lnTo>
                  <a:lnTo>
                    <a:pt x="1247609" y="258635"/>
                  </a:lnTo>
                  <a:lnTo>
                    <a:pt x="1247609" y="399986"/>
                  </a:lnTo>
                  <a:lnTo>
                    <a:pt x="1274394" y="399986"/>
                  </a:lnTo>
                  <a:lnTo>
                    <a:pt x="1274394" y="258635"/>
                  </a:lnTo>
                  <a:lnTo>
                    <a:pt x="1274394" y="235534"/>
                  </a:lnTo>
                  <a:close/>
                </a:path>
                <a:path w="1937384" h="1321435">
                  <a:moveTo>
                    <a:pt x="1356652" y="202641"/>
                  </a:moveTo>
                  <a:lnTo>
                    <a:pt x="1351724" y="172402"/>
                  </a:lnTo>
                  <a:lnTo>
                    <a:pt x="1348117" y="150190"/>
                  </a:lnTo>
                  <a:lnTo>
                    <a:pt x="1334655" y="67513"/>
                  </a:lnTo>
                  <a:lnTo>
                    <a:pt x="1329867" y="38138"/>
                  </a:lnTo>
                  <a:lnTo>
                    <a:pt x="1321777" y="38138"/>
                  </a:lnTo>
                  <a:lnTo>
                    <a:pt x="1321777" y="150190"/>
                  </a:lnTo>
                  <a:lnTo>
                    <a:pt x="1296771" y="150190"/>
                  </a:lnTo>
                  <a:lnTo>
                    <a:pt x="1309268" y="67513"/>
                  </a:lnTo>
                  <a:lnTo>
                    <a:pt x="1321777" y="150190"/>
                  </a:lnTo>
                  <a:lnTo>
                    <a:pt x="1321777" y="38138"/>
                  </a:lnTo>
                  <a:lnTo>
                    <a:pt x="1291412" y="38138"/>
                  </a:lnTo>
                  <a:lnTo>
                    <a:pt x="1265466" y="202641"/>
                  </a:lnTo>
                  <a:lnTo>
                    <a:pt x="1288681" y="202641"/>
                  </a:lnTo>
                  <a:lnTo>
                    <a:pt x="1294155" y="172402"/>
                  </a:lnTo>
                  <a:lnTo>
                    <a:pt x="1325346" y="172402"/>
                  </a:lnTo>
                  <a:lnTo>
                    <a:pt x="1329867" y="202641"/>
                  </a:lnTo>
                  <a:lnTo>
                    <a:pt x="1356652" y="202641"/>
                  </a:lnTo>
                  <a:close/>
                </a:path>
                <a:path w="1937384" h="1321435">
                  <a:moveTo>
                    <a:pt x="1371765" y="276415"/>
                  </a:moveTo>
                  <a:lnTo>
                    <a:pt x="1350327" y="238163"/>
                  </a:lnTo>
                  <a:lnTo>
                    <a:pt x="1345933" y="237490"/>
                  </a:lnTo>
                  <a:lnTo>
                    <a:pt x="1345933" y="263080"/>
                  </a:lnTo>
                  <a:lnTo>
                    <a:pt x="1345933" y="311086"/>
                  </a:lnTo>
                  <a:lnTo>
                    <a:pt x="1341412" y="314642"/>
                  </a:lnTo>
                  <a:lnTo>
                    <a:pt x="1320939" y="314642"/>
                  </a:lnTo>
                  <a:lnTo>
                    <a:pt x="1320939" y="258635"/>
                  </a:lnTo>
                  <a:lnTo>
                    <a:pt x="1341412" y="258635"/>
                  </a:lnTo>
                  <a:lnTo>
                    <a:pt x="1345933" y="263080"/>
                  </a:lnTo>
                  <a:lnTo>
                    <a:pt x="1345933" y="237490"/>
                  </a:lnTo>
                  <a:lnTo>
                    <a:pt x="1333436" y="235534"/>
                  </a:lnTo>
                  <a:lnTo>
                    <a:pt x="1294980" y="235534"/>
                  </a:lnTo>
                  <a:lnTo>
                    <a:pt x="1294980" y="399986"/>
                  </a:lnTo>
                  <a:lnTo>
                    <a:pt x="1320939" y="399986"/>
                  </a:lnTo>
                  <a:lnTo>
                    <a:pt x="1320939" y="338645"/>
                  </a:lnTo>
                  <a:lnTo>
                    <a:pt x="1333436" y="338645"/>
                  </a:lnTo>
                  <a:lnTo>
                    <a:pt x="1350327" y="335889"/>
                  </a:lnTo>
                  <a:lnTo>
                    <a:pt x="1362290" y="327863"/>
                  </a:lnTo>
                  <a:lnTo>
                    <a:pt x="1369415" y="315023"/>
                  </a:lnTo>
                  <a:lnTo>
                    <a:pt x="1369466" y="314642"/>
                  </a:lnTo>
                  <a:lnTo>
                    <a:pt x="1371765" y="297751"/>
                  </a:lnTo>
                  <a:lnTo>
                    <a:pt x="1371765" y="276415"/>
                  </a:lnTo>
                  <a:close/>
                </a:path>
                <a:path w="1937384" h="1321435">
                  <a:moveTo>
                    <a:pt x="1400340" y="473760"/>
                  </a:moveTo>
                  <a:lnTo>
                    <a:pt x="1398079" y="456869"/>
                  </a:lnTo>
                  <a:lnTo>
                    <a:pt x="1397990" y="456120"/>
                  </a:lnTo>
                  <a:lnTo>
                    <a:pt x="1390865" y="443318"/>
                  </a:lnTo>
                  <a:lnTo>
                    <a:pt x="1378902" y="435508"/>
                  </a:lnTo>
                  <a:lnTo>
                    <a:pt x="1374508" y="434835"/>
                  </a:lnTo>
                  <a:lnTo>
                    <a:pt x="1374508" y="460425"/>
                  </a:lnTo>
                  <a:lnTo>
                    <a:pt x="1374508" y="508431"/>
                  </a:lnTo>
                  <a:lnTo>
                    <a:pt x="1369987" y="511987"/>
                  </a:lnTo>
                  <a:lnTo>
                    <a:pt x="1349514" y="511987"/>
                  </a:lnTo>
                  <a:lnTo>
                    <a:pt x="1349514" y="456869"/>
                  </a:lnTo>
                  <a:lnTo>
                    <a:pt x="1369987" y="456869"/>
                  </a:lnTo>
                  <a:lnTo>
                    <a:pt x="1374508" y="460425"/>
                  </a:lnTo>
                  <a:lnTo>
                    <a:pt x="1374508" y="434835"/>
                  </a:lnTo>
                  <a:lnTo>
                    <a:pt x="1362011" y="432879"/>
                  </a:lnTo>
                  <a:lnTo>
                    <a:pt x="1323555" y="432879"/>
                  </a:lnTo>
                  <a:lnTo>
                    <a:pt x="1323555" y="597331"/>
                  </a:lnTo>
                  <a:lnTo>
                    <a:pt x="1349514" y="597331"/>
                  </a:lnTo>
                  <a:lnTo>
                    <a:pt x="1349514" y="535990"/>
                  </a:lnTo>
                  <a:lnTo>
                    <a:pt x="1362011" y="535990"/>
                  </a:lnTo>
                  <a:lnTo>
                    <a:pt x="1397990" y="512737"/>
                  </a:lnTo>
                  <a:lnTo>
                    <a:pt x="1400340" y="495096"/>
                  </a:lnTo>
                  <a:lnTo>
                    <a:pt x="1400340" y="473760"/>
                  </a:lnTo>
                  <a:close/>
                </a:path>
                <a:path w="1937384" h="1321435">
                  <a:moveTo>
                    <a:pt x="1463789" y="38138"/>
                  </a:moveTo>
                  <a:lnTo>
                    <a:pt x="1389634" y="38138"/>
                  </a:lnTo>
                  <a:lnTo>
                    <a:pt x="1386052" y="162636"/>
                  </a:lnTo>
                  <a:lnTo>
                    <a:pt x="1385227" y="177736"/>
                  </a:lnTo>
                  <a:lnTo>
                    <a:pt x="1381645" y="179514"/>
                  </a:lnTo>
                  <a:lnTo>
                    <a:pt x="1369987" y="179514"/>
                  </a:lnTo>
                  <a:lnTo>
                    <a:pt x="1369987" y="202641"/>
                  </a:lnTo>
                  <a:lnTo>
                    <a:pt x="1373555" y="202641"/>
                  </a:lnTo>
                  <a:lnTo>
                    <a:pt x="1390256" y="200355"/>
                  </a:lnTo>
                  <a:lnTo>
                    <a:pt x="1401851" y="193078"/>
                  </a:lnTo>
                  <a:lnTo>
                    <a:pt x="1408899" y="180124"/>
                  </a:lnTo>
                  <a:lnTo>
                    <a:pt x="1412011" y="160845"/>
                  </a:lnTo>
                  <a:lnTo>
                    <a:pt x="1414627" y="61239"/>
                  </a:lnTo>
                  <a:lnTo>
                    <a:pt x="1437005" y="61239"/>
                  </a:lnTo>
                  <a:lnTo>
                    <a:pt x="1437005" y="202641"/>
                  </a:lnTo>
                  <a:lnTo>
                    <a:pt x="1463789" y="202641"/>
                  </a:lnTo>
                  <a:lnTo>
                    <a:pt x="1463789" y="61239"/>
                  </a:lnTo>
                  <a:lnTo>
                    <a:pt x="1463789" y="38138"/>
                  </a:lnTo>
                  <a:close/>
                </a:path>
                <a:path w="1937384" h="1321435">
                  <a:moveTo>
                    <a:pt x="1466418" y="274637"/>
                  </a:moveTo>
                  <a:lnTo>
                    <a:pt x="1463929" y="257378"/>
                  </a:lnTo>
                  <a:lnTo>
                    <a:pt x="1463624" y="256857"/>
                  </a:lnTo>
                  <a:lnTo>
                    <a:pt x="1456499" y="244525"/>
                  </a:lnTo>
                  <a:lnTo>
                    <a:pt x="1444218" y="236512"/>
                  </a:lnTo>
                  <a:lnTo>
                    <a:pt x="1440573" y="235927"/>
                  </a:lnTo>
                  <a:lnTo>
                    <a:pt x="1440573" y="261302"/>
                  </a:lnTo>
                  <a:lnTo>
                    <a:pt x="1440573" y="374205"/>
                  </a:lnTo>
                  <a:lnTo>
                    <a:pt x="1435227" y="378650"/>
                  </a:lnTo>
                  <a:lnTo>
                    <a:pt x="1419148" y="378650"/>
                  </a:lnTo>
                  <a:lnTo>
                    <a:pt x="1413789" y="374205"/>
                  </a:lnTo>
                  <a:lnTo>
                    <a:pt x="1413789" y="261302"/>
                  </a:lnTo>
                  <a:lnTo>
                    <a:pt x="1419148" y="256857"/>
                  </a:lnTo>
                  <a:lnTo>
                    <a:pt x="1435227" y="256857"/>
                  </a:lnTo>
                  <a:lnTo>
                    <a:pt x="1440573" y="261302"/>
                  </a:lnTo>
                  <a:lnTo>
                    <a:pt x="1440573" y="235927"/>
                  </a:lnTo>
                  <a:lnTo>
                    <a:pt x="1397800" y="244525"/>
                  </a:lnTo>
                  <a:lnTo>
                    <a:pt x="1387843" y="274637"/>
                  </a:lnTo>
                  <a:lnTo>
                    <a:pt x="1387843" y="360870"/>
                  </a:lnTo>
                  <a:lnTo>
                    <a:pt x="1390345" y="378129"/>
                  </a:lnTo>
                  <a:lnTo>
                    <a:pt x="1397800" y="390982"/>
                  </a:lnTo>
                  <a:lnTo>
                    <a:pt x="1410093" y="398995"/>
                  </a:lnTo>
                  <a:lnTo>
                    <a:pt x="1427124" y="401751"/>
                  </a:lnTo>
                  <a:lnTo>
                    <a:pt x="1444218" y="398995"/>
                  </a:lnTo>
                  <a:lnTo>
                    <a:pt x="1456499" y="390982"/>
                  </a:lnTo>
                  <a:lnTo>
                    <a:pt x="1463624" y="378650"/>
                  </a:lnTo>
                  <a:lnTo>
                    <a:pt x="1463929" y="378129"/>
                  </a:lnTo>
                  <a:lnTo>
                    <a:pt x="1466418" y="360870"/>
                  </a:lnTo>
                  <a:lnTo>
                    <a:pt x="1466418" y="274637"/>
                  </a:lnTo>
                  <a:close/>
                </a:path>
                <a:path w="1937384" h="1321435">
                  <a:moveTo>
                    <a:pt x="1494980" y="472871"/>
                  </a:moveTo>
                  <a:lnTo>
                    <a:pt x="1492364" y="455091"/>
                  </a:lnTo>
                  <a:lnTo>
                    <a:pt x="1484718" y="441985"/>
                  </a:lnTo>
                  <a:lnTo>
                    <a:pt x="1472387" y="433870"/>
                  </a:lnTo>
                  <a:lnTo>
                    <a:pt x="1469148" y="433336"/>
                  </a:lnTo>
                  <a:lnTo>
                    <a:pt x="1469148" y="459536"/>
                  </a:lnTo>
                  <a:lnTo>
                    <a:pt x="1469148" y="571550"/>
                  </a:lnTo>
                  <a:lnTo>
                    <a:pt x="1463789" y="575995"/>
                  </a:lnTo>
                  <a:lnTo>
                    <a:pt x="1447723" y="575995"/>
                  </a:lnTo>
                  <a:lnTo>
                    <a:pt x="1442364" y="571550"/>
                  </a:lnTo>
                  <a:lnTo>
                    <a:pt x="1442364" y="459536"/>
                  </a:lnTo>
                  <a:lnTo>
                    <a:pt x="1447723" y="455091"/>
                  </a:lnTo>
                  <a:lnTo>
                    <a:pt x="1463789" y="455091"/>
                  </a:lnTo>
                  <a:lnTo>
                    <a:pt x="1469148" y="459536"/>
                  </a:lnTo>
                  <a:lnTo>
                    <a:pt x="1469148" y="433336"/>
                  </a:lnTo>
                  <a:lnTo>
                    <a:pt x="1426375" y="441985"/>
                  </a:lnTo>
                  <a:lnTo>
                    <a:pt x="1416418" y="472871"/>
                  </a:lnTo>
                  <a:lnTo>
                    <a:pt x="1416418" y="558215"/>
                  </a:lnTo>
                  <a:lnTo>
                    <a:pt x="1418920" y="575475"/>
                  </a:lnTo>
                  <a:lnTo>
                    <a:pt x="1426375" y="588327"/>
                  </a:lnTo>
                  <a:lnTo>
                    <a:pt x="1438656" y="596341"/>
                  </a:lnTo>
                  <a:lnTo>
                    <a:pt x="1455699" y="599097"/>
                  </a:lnTo>
                  <a:lnTo>
                    <a:pt x="1472387" y="596341"/>
                  </a:lnTo>
                  <a:lnTo>
                    <a:pt x="1484718" y="588327"/>
                  </a:lnTo>
                  <a:lnTo>
                    <a:pt x="1492059" y="575995"/>
                  </a:lnTo>
                  <a:lnTo>
                    <a:pt x="1492364" y="575475"/>
                  </a:lnTo>
                  <a:lnTo>
                    <a:pt x="1494980" y="558215"/>
                  </a:lnTo>
                  <a:lnTo>
                    <a:pt x="1494980" y="472871"/>
                  </a:lnTo>
                  <a:close/>
                </a:path>
                <a:path w="1937384" h="1321435">
                  <a:moveTo>
                    <a:pt x="1556651" y="235534"/>
                  </a:moveTo>
                  <a:lnTo>
                    <a:pt x="1486052" y="235534"/>
                  </a:lnTo>
                  <a:lnTo>
                    <a:pt x="1486052" y="399986"/>
                  </a:lnTo>
                  <a:lnTo>
                    <a:pt x="1556651" y="399986"/>
                  </a:lnTo>
                  <a:lnTo>
                    <a:pt x="1556651" y="376872"/>
                  </a:lnTo>
                  <a:lnTo>
                    <a:pt x="1512011" y="376872"/>
                  </a:lnTo>
                  <a:lnTo>
                    <a:pt x="1512011" y="328866"/>
                  </a:lnTo>
                  <a:lnTo>
                    <a:pt x="1547723" y="328866"/>
                  </a:lnTo>
                  <a:lnTo>
                    <a:pt x="1547723" y="304863"/>
                  </a:lnTo>
                  <a:lnTo>
                    <a:pt x="1512011" y="304863"/>
                  </a:lnTo>
                  <a:lnTo>
                    <a:pt x="1512011" y="258635"/>
                  </a:lnTo>
                  <a:lnTo>
                    <a:pt x="1556651" y="258635"/>
                  </a:lnTo>
                  <a:lnTo>
                    <a:pt x="1556651" y="235534"/>
                  </a:lnTo>
                  <a:close/>
                </a:path>
                <a:path w="1937384" h="1321435">
                  <a:moveTo>
                    <a:pt x="1562011" y="140360"/>
                  </a:moveTo>
                  <a:lnTo>
                    <a:pt x="1559572" y="123532"/>
                  </a:lnTo>
                  <a:lnTo>
                    <a:pt x="1559521" y="123126"/>
                  </a:lnTo>
                  <a:lnTo>
                    <a:pt x="1552092" y="110286"/>
                  </a:lnTo>
                  <a:lnTo>
                    <a:pt x="1539811" y="102260"/>
                  </a:lnTo>
                  <a:lnTo>
                    <a:pt x="1535226" y="101523"/>
                  </a:lnTo>
                  <a:lnTo>
                    <a:pt x="1535226" y="127088"/>
                  </a:lnTo>
                  <a:lnTo>
                    <a:pt x="1535226" y="175069"/>
                  </a:lnTo>
                  <a:lnTo>
                    <a:pt x="1530819" y="179514"/>
                  </a:lnTo>
                  <a:lnTo>
                    <a:pt x="1510220" y="179514"/>
                  </a:lnTo>
                  <a:lnTo>
                    <a:pt x="1510220" y="123532"/>
                  </a:lnTo>
                  <a:lnTo>
                    <a:pt x="1530819" y="123532"/>
                  </a:lnTo>
                  <a:lnTo>
                    <a:pt x="1535226" y="127088"/>
                  </a:lnTo>
                  <a:lnTo>
                    <a:pt x="1535226" y="101523"/>
                  </a:lnTo>
                  <a:lnTo>
                    <a:pt x="1522717" y="99491"/>
                  </a:lnTo>
                  <a:lnTo>
                    <a:pt x="1510220" y="99491"/>
                  </a:lnTo>
                  <a:lnTo>
                    <a:pt x="1510220" y="38138"/>
                  </a:lnTo>
                  <a:lnTo>
                    <a:pt x="1484274" y="38138"/>
                  </a:lnTo>
                  <a:lnTo>
                    <a:pt x="1484274" y="202641"/>
                  </a:lnTo>
                  <a:lnTo>
                    <a:pt x="1522717" y="202641"/>
                  </a:lnTo>
                  <a:lnTo>
                    <a:pt x="1539811" y="199999"/>
                  </a:lnTo>
                  <a:lnTo>
                    <a:pt x="1552092" y="192189"/>
                  </a:lnTo>
                  <a:lnTo>
                    <a:pt x="1559445" y="179514"/>
                  </a:lnTo>
                  <a:lnTo>
                    <a:pt x="1559521" y="179374"/>
                  </a:lnTo>
                  <a:lnTo>
                    <a:pt x="1562011" y="161734"/>
                  </a:lnTo>
                  <a:lnTo>
                    <a:pt x="1562011" y="140360"/>
                  </a:lnTo>
                  <a:close/>
                </a:path>
                <a:path w="1937384" h="1321435">
                  <a:moveTo>
                    <a:pt x="1590573" y="472871"/>
                  </a:moveTo>
                  <a:lnTo>
                    <a:pt x="1588096" y="455091"/>
                  </a:lnTo>
                  <a:lnTo>
                    <a:pt x="1580781" y="441985"/>
                  </a:lnTo>
                  <a:lnTo>
                    <a:pt x="1568780" y="433870"/>
                  </a:lnTo>
                  <a:lnTo>
                    <a:pt x="1552244" y="431101"/>
                  </a:lnTo>
                  <a:lnTo>
                    <a:pt x="1535163" y="433870"/>
                  </a:lnTo>
                  <a:lnTo>
                    <a:pt x="1522869" y="441985"/>
                  </a:lnTo>
                  <a:lnTo>
                    <a:pt x="1515452" y="455091"/>
                  </a:lnTo>
                  <a:lnTo>
                    <a:pt x="1512963" y="472871"/>
                  </a:lnTo>
                  <a:lnTo>
                    <a:pt x="1512963" y="558215"/>
                  </a:lnTo>
                  <a:lnTo>
                    <a:pt x="1515452" y="575475"/>
                  </a:lnTo>
                  <a:lnTo>
                    <a:pt x="1522869" y="588327"/>
                  </a:lnTo>
                  <a:lnTo>
                    <a:pt x="1535163" y="596341"/>
                  </a:lnTo>
                  <a:lnTo>
                    <a:pt x="1552244" y="599097"/>
                  </a:lnTo>
                  <a:lnTo>
                    <a:pt x="1568780" y="596341"/>
                  </a:lnTo>
                  <a:lnTo>
                    <a:pt x="1580781" y="588327"/>
                  </a:lnTo>
                  <a:lnTo>
                    <a:pt x="1587804" y="575995"/>
                  </a:lnTo>
                  <a:lnTo>
                    <a:pt x="1588109" y="575475"/>
                  </a:lnTo>
                  <a:lnTo>
                    <a:pt x="1590573" y="558215"/>
                  </a:lnTo>
                  <a:lnTo>
                    <a:pt x="1590573" y="535990"/>
                  </a:lnTo>
                  <a:lnTo>
                    <a:pt x="1565579" y="535990"/>
                  </a:lnTo>
                  <a:lnTo>
                    <a:pt x="1565579" y="571550"/>
                  </a:lnTo>
                  <a:lnTo>
                    <a:pt x="1561172" y="575995"/>
                  </a:lnTo>
                  <a:lnTo>
                    <a:pt x="1544154" y="575995"/>
                  </a:lnTo>
                  <a:lnTo>
                    <a:pt x="1538795" y="571550"/>
                  </a:lnTo>
                  <a:lnTo>
                    <a:pt x="1538795" y="459536"/>
                  </a:lnTo>
                  <a:lnTo>
                    <a:pt x="1544154" y="455091"/>
                  </a:lnTo>
                  <a:lnTo>
                    <a:pt x="1561172" y="455091"/>
                  </a:lnTo>
                  <a:lnTo>
                    <a:pt x="1565579" y="459536"/>
                  </a:lnTo>
                  <a:lnTo>
                    <a:pt x="1565579" y="488873"/>
                  </a:lnTo>
                  <a:lnTo>
                    <a:pt x="1590573" y="488873"/>
                  </a:lnTo>
                  <a:lnTo>
                    <a:pt x="1590573" y="472871"/>
                  </a:lnTo>
                  <a:close/>
                </a:path>
                <a:path w="1937384" h="1321435">
                  <a:moveTo>
                    <a:pt x="1661172" y="235534"/>
                  </a:moveTo>
                  <a:lnTo>
                    <a:pt x="1635213" y="235534"/>
                  </a:lnTo>
                  <a:lnTo>
                    <a:pt x="1601292" y="307530"/>
                  </a:lnTo>
                  <a:lnTo>
                    <a:pt x="1601292" y="235534"/>
                  </a:lnTo>
                  <a:lnTo>
                    <a:pt x="1575460" y="235534"/>
                  </a:lnTo>
                  <a:lnTo>
                    <a:pt x="1575460" y="399986"/>
                  </a:lnTo>
                  <a:lnTo>
                    <a:pt x="1601292" y="399986"/>
                  </a:lnTo>
                  <a:lnTo>
                    <a:pt x="1601292" y="349313"/>
                  </a:lnTo>
                  <a:lnTo>
                    <a:pt x="1609382" y="334200"/>
                  </a:lnTo>
                  <a:lnTo>
                    <a:pt x="1635213" y="399986"/>
                  </a:lnTo>
                  <a:lnTo>
                    <a:pt x="1661172" y="399986"/>
                  </a:lnTo>
                  <a:lnTo>
                    <a:pt x="1635264" y="334200"/>
                  </a:lnTo>
                  <a:lnTo>
                    <a:pt x="1625460" y="309308"/>
                  </a:lnTo>
                  <a:lnTo>
                    <a:pt x="1626323" y="307530"/>
                  </a:lnTo>
                  <a:lnTo>
                    <a:pt x="1661172" y="235534"/>
                  </a:lnTo>
                  <a:close/>
                </a:path>
                <a:path w="1937384" h="1321435">
                  <a:moveTo>
                    <a:pt x="1662010" y="38138"/>
                  </a:moveTo>
                  <a:lnTo>
                    <a:pt x="1635213" y="38138"/>
                  </a:lnTo>
                  <a:lnTo>
                    <a:pt x="1635213" y="108381"/>
                  </a:lnTo>
                  <a:lnTo>
                    <a:pt x="1605813" y="108381"/>
                  </a:lnTo>
                  <a:lnTo>
                    <a:pt x="1605813" y="38138"/>
                  </a:lnTo>
                  <a:lnTo>
                    <a:pt x="1579867" y="38138"/>
                  </a:lnTo>
                  <a:lnTo>
                    <a:pt x="1579867" y="202641"/>
                  </a:lnTo>
                  <a:lnTo>
                    <a:pt x="1605813" y="202641"/>
                  </a:lnTo>
                  <a:lnTo>
                    <a:pt x="1605813" y="132422"/>
                  </a:lnTo>
                  <a:lnTo>
                    <a:pt x="1635213" y="132422"/>
                  </a:lnTo>
                  <a:lnTo>
                    <a:pt x="1635213" y="202641"/>
                  </a:lnTo>
                  <a:lnTo>
                    <a:pt x="1662010" y="202641"/>
                  </a:lnTo>
                  <a:lnTo>
                    <a:pt x="1662010" y="132422"/>
                  </a:lnTo>
                  <a:lnTo>
                    <a:pt x="1662010" y="108381"/>
                  </a:lnTo>
                  <a:lnTo>
                    <a:pt x="1662010" y="38138"/>
                  </a:lnTo>
                  <a:close/>
                </a:path>
                <a:path w="1937384" h="1321435">
                  <a:moveTo>
                    <a:pt x="1685213" y="472871"/>
                  </a:moveTo>
                  <a:lnTo>
                    <a:pt x="1682864" y="455091"/>
                  </a:lnTo>
                  <a:lnTo>
                    <a:pt x="1675739" y="441985"/>
                  </a:lnTo>
                  <a:lnTo>
                    <a:pt x="1663776" y="433870"/>
                  </a:lnTo>
                  <a:lnTo>
                    <a:pt x="1646885" y="431101"/>
                  </a:lnTo>
                  <a:lnTo>
                    <a:pt x="1629930" y="433870"/>
                  </a:lnTo>
                  <a:lnTo>
                    <a:pt x="1617929" y="441985"/>
                  </a:lnTo>
                  <a:lnTo>
                    <a:pt x="1610791" y="455091"/>
                  </a:lnTo>
                  <a:lnTo>
                    <a:pt x="1608429" y="472871"/>
                  </a:lnTo>
                  <a:lnTo>
                    <a:pt x="1608429" y="558215"/>
                  </a:lnTo>
                  <a:lnTo>
                    <a:pt x="1610791" y="575475"/>
                  </a:lnTo>
                  <a:lnTo>
                    <a:pt x="1617929" y="588327"/>
                  </a:lnTo>
                  <a:lnTo>
                    <a:pt x="1629930" y="596341"/>
                  </a:lnTo>
                  <a:lnTo>
                    <a:pt x="1646885" y="599097"/>
                  </a:lnTo>
                  <a:lnTo>
                    <a:pt x="1663776" y="596341"/>
                  </a:lnTo>
                  <a:lnTo>
                    <a:pt x="1675739" y="588327"/>
                  </a:lnTo>
                  <a:lnTo>
                    <a:pt x="1682572" y="575995"/>
                  </a:lnTo>
                  <a:lnTo>
                    <a:pt x="1682864" y="575475"/>
                  </a:lnTo>
                  <a:lnTo>
                    <a:pt x="1685213" y="558215"/>
                  </a:lnTo>
                  <a:lnTo>
                    <a:pt x="1685213" y="535990"/>
                  </a:lnTo>
                  <a:lnTo>
                    <a:pt x="1661172" y="535990"/>
                  </a:lnTo>
                  <a:lnTo>
                    <a:pt x="1661172" y="571550"/>
                  </a:lnTo>
                  <a:lnTo>
                    <a:pt x="1655813" y="575995"/>
                  </a:lnTo>
                  <a:lnTo>
                    <a:pt x="1639747" y="575995"/>
                  </a:lnTo>
                  <a:lnTo>
                    <a:pt x="1634388" y="571550"/>
                  </a:lnTo>
                  <a:lnTo>
                    <a:pt x="1634388" y="459536"/>
                  </a:lnTo>
                  <a:lnTo>
                    <a:pt x="1639747" y="455091"/>
                  </a:lnTo>
                  <a:lnTo>
                    <a:pt x="1655813" y="455091"/>
                  </a:lnTo>
                  <a:lnTo>
                    <a:pt x="1661172" y="459536"/>
                  </a:lnTo>
                  <a:lnTo>
                    <a:pt x="1661172" y="488873"/>
                  </a:lnTo>
                  <a:lnTo>
                    <a:pt x="1685213" y="488873"/>
                  </a:lnTo>
                  <a:lnTo>
                    <a:pt x="1685213" y="472871"/>
                  </a:lnTo>
                  <a:close/>
                </a:path>
                <a:path w="1937384" h="1321435">
                  <a:moveTo>
                    <a:pt x="1754974" y="235534"/>
                  </a:moveTo>
                  <a:lnTo>
                    <a:pt x="1674507" y="235534"/>
                  </a:lnTo>
                  <a:lnTo>
                    <a:pt x="1674507" y="258635"/>
                  </a:lnTo>
                  <a:lnTo>
                    <a:pt x="1702244" y="258635"/>
                  </a:lnTo>
                  <a:lnTo>
                    <a:pt x="1702244" y="399986"/>
                  </a:lnTo>
                  <a:lnTo>
                    <a:pt x="1728190" y="399986"/>
                  </a:lnTo>
                  <a:lnTo>
                    <a:pt x="1728190" y="258635"/>
                  </a:lnTo>
                  <a:lnTo>
                    <a:pt x="1754974" y="258635"/>
                  </a:lnTo>
                  <a:lnTo>
                    <a:pt x="1754974" y="235534"/>
                  </a:lnTo>
                  <a:close/>
                </a:path>
                <a:path w="1937384" h="1321435">
                  <a:moveTo>
                    <a:pt x="1759381" y="140360"/>
                  </a:moveTo>
                  <a:lnTo>
                    <a:pt x="1737893" y="102260"/>
                  </a:lnTo>
                  <a:lnTo>
                    <a:pt x="1733550" y="101561"/>
                  </a:lnTo>
                  <a:lnTo>
                    <a:pt x="1733550" y="127088"/>
                  </a:lnTo>
                  <a:lnTo>
                    <a:pt x="1733550" y="175069"/>
                  </a:lnTo>
                  <a:lnTo>
                    <a:pt x="1729028" y="179514"/>
                  </a:lnTo>
                  <a:lnTo>
                    <a:pt x="1708429" y="179514"/>
                  </a:lnTo>
                  <a:lnTo>
                    <a:pt x="1708429" y="123532"/>
                  </a:lnTo>
                  <a:lnTo>
                    <a:pt x="1729028" y="123532"/>
                  </a:lnTo>
                  <a:lnTo>
                    <a:pt x="1733550" y="127088"/>
                  </a:lnTo>
                  <a:lnTo>
                    <a:pt x="1733550" y="101561"/>
                  </a:lnTo>
                  <a:lnTo>
                    <a:pt x="1720938" y="99491"/>
                  </a:lnTo>
                  <a:lnTo>
                    <a:pt x="1708429" y="99491"/>
                  </a:lnTo>
                  <a:lnTo>
                    <a:pt x="1708429" y="38138"/>
                  </a:lnTo>
                  <a:lnTo>
                    <a:pt x="1682597" y="38138"/>
                  </a:lnTo>
                  <a:lnTo>
                    <a:pt x="1682597" y="202641"/>
                  </a:lnTo>
                  <a:lnTo>
                    <a:pt x="1720938" y="202641"/>
                  </a:lnTo>
                  <a:lnTo>
                    <a:pt x="1737893" y="199999"/>
                  </a:lnTo>
                  <a:lnTo>
                    <a:pt x="1749894" y="192189"/>
                  </a:lnTo>
                  <a:lnTo>
                    <a:pt x="1756956" y="179514"/>
                  </a:lnTo>
                  <a:lnTo>
                    <a:pt x="1757019" y="179374"/>
                  </a:lnTo>
                  <a:lnTo>
                    <a:pt x="1759381" y="161734"/>
                  </a:lnTo>
                  <a:lnTo>
                    <a:pt x="1759381" y="140360"/>
                  </a:lnTo>
                  <a:close/>
                </a:path>
                <a:path w="1937384" h="1321435">
                  <a:moveTo>
                    <a:pt x="1786166" y="432879"/>
                  </a:moveTo>
                  <a:lnTo>
                    <a:pt x="1757603" y="432879"/>
                  </a:lnTo>
                  <a:lnTo>
                    <a:pt x="1737118" y="501319"/>
                  </a:lnTo>
                  <a:lnTo>
                    <a:pt x="1727238" y="536879"/>
                  </a:lnTo>
                  <a:lnTo>
                    <a:pt x="1727238" y="432879"/>
                  </a:lnTo>
                  <a:lnTo>
                    <a:pt x="1704022" y="432879"/>
                  </a:lnTo>
                  <a:lnTo>
                    <a:pt x="1704022" y="597331"/>
                  </a:lnTo>
                  <a:lnTo>
                    <a:pt x="1730819" y="597331"/>
                  </a:lnTo>
                  <a:lnTo>
                    <a:pt x="1747951" y="536879"/>
                  </a:lnTo>
                  <a:lnTo>
                    <a:pt x="1752244" y="521766"/>
                  </a:lnTo>
                  <a:lnTo>
                    <a:pt x="1762950" y="481774"/>
                  </a:lnTo>
                  <a:lnTo>
                    <a:pt x="1762950" y="597331"/>
                  </a:lnTo>
                  <a:lnTo>
                    <a:pt x="1786166" y="597331"/>
                  </a:lnTo>
                  <a:lnTo>
                    <a:pt x="1786166" y="481774"/>
                  </a:lnTo>
                  <a:lnTo>
                    <a:pt x="1786166" y="432879"/>
                  </a:lnTo>
                  <a:close/>
                </a:path>
                <a:path w="1937384" h="1321435">
                  <a:moveTo>
                    <a:pt x="1800453" y="38138"/>
                  </a:moveTo>
                  <a:lnTo>
                    <a:pt x="1774621" y="38138"/>
                  </a:lnTo>
                  <a:lnTo>
                    <a:pt x="1774621" y="202641"/>
                  </a:lnTo>
                  <a:lnTo>
                    <a:pt x="1800453" y="202641"/>
                  </a:lnTo>
                  <a:lnTo>
                    <a:pt x="1800453" y="38138"/>
                  </a:lnTo>
                  <a:close/>
                </a:path>
                <a:path w="1937384" h="1321435">
                  <a:moveTo>
                    <a:pt x="1848662" y="337743"/>
                  </a:moveTo>
                  <a:lnTo>
                    <a:pt x="1846338" y="320852"/>
                  </a:lnTo>
                  <a:lnTo>
                    <a:pt x="1846313" y="320624"/>
                  </a:lnTo>
                  <a:lnTo>
                    <a:pt x="1839188" y="308089"/>
                  </a:lnTo>
                  <a:lnTo>
                    <a:pt x="1827225" y="300380"/>
                  </a:lnTo>
                  <a:lnTo>
                    <a:pt x="1822831" y="299707"/>
                  </a:lnTo>
                  <a:lnTo>
                    <a:pt x="1822831" y="324421"/>
                  </a:lnTo>
                  <a:lnTo>
                    <a:pt x="1822831" y="372414"/>
                  </a:lnTo>
                  <a:lnTo>
                    <a:pt x="1818309" y="376872"/>
                  </a:lnTo>
                  <a:lnTo>
                    <a:pt x="1797837" y="376872"/>
                  </a:lnTo>
                  <a:lnTo>
                    <a:pt x="1797837" y="320852"/>
                  </a:lnTo>
                  <a:lnTo>
                    <a:pt x="1818309" y="320852"/>
                  </a:lnTo>
                  <a:lnTo>
                    <a:pt x="1822831" y="324421"/>
                  </a:lnTo>
                  <a:lnTo>
                    <a:pt x="1822831" y="299707"/>
                  </a:lnTo>
                  <a:lnTo>
                    <a:pt x="1810334" y="297751"/>
                  </a:lnTo>
                  <a:lnTo>
                    <a:pt x="1797837" y="297751"/>
                  </a:lnTo>
                  <a:lnTo>
                    <a:pt x="1797837" y="235534"/>
                  </a:lnTo>
                  <a:lnTo>
                    <a:pt x="1771878" y="235534"/>
                  </a:lnTo>
                  <a:lnTo>
                    <a:pt x="1771878" y="399986"/>
                  </a:lnTo>
                  <a:lnTo>
                    <a:pt x="1810334" y="399986"/>
                  </a:lnTo>
                  <a:lnTo>
                    <a:pt x="1827225" y="397344"/>
                  </a:lnTo>
                  <a:lnTo>
                    <a:pt x="1839188" y="389534"/>
                  </a:lnTo>
                  <a:lnTo>
                    <a:pt x="1846237" y="376872"/>
                  </a:lnTo>
                  <a:lnTo>
                    <a:pt x="1846313" y="376732"/>
                  </a:lnTo>
                  <a:lnTo>
                    <a:pt x="1848662" y="359092"/>
                  </a:lnTo>
                  <a:lnTo>
                    <a:pt x="1848662" y="337743"/>
                  </a:lnTo>
                  <a:close/>
                </a:path>
                <a:path w="1937384" h="1321435">
                  <a:moveTo>
                    <a:pt x="1889734" y="432879"/>
                  </a:moveTo>
                  <a:lnTo>
                    <a:pt x="1861172" y="432879"/>
                  </a:lnTo>
                  <a:lnTo>
                    <a:pt x="1839734" y="501319"/>
                  </a:lnTo>
                  <a:lnTo>
                    <a:pt x="1829981" y="536879"/>
                  </a:lnTo>
                  <a:lnTo>
                    <a:pt x="1829981" y="432879"/>
                  </a:lnTo>
                  <a:lnTo>
                    <a:pt x="1806765" y="432879"/>
                  </a:lnTo>
                  <a:lnTo>
                    <a:pt x="1806765" y="597331"/>
                  </a:lnTo>
                  <a:lnTo>
                    <a:pt x="1833549" y="597331"/>
                  </a:lnTo>
                  <a:lnTo>
                    <a:pt x="1851355" y="536879"/>
                  </a:lnTo>
                  <a:lnTo>
                    <a:pt x="1855812" y="521766"/>
                  </a:lnTo>
                  <a:lnTo>
                    <a:pt x="1865693" y="481774"/>
                  </a:lnTo>
                  <a:lnTo>
                    <a:pt x="1865693" y="597331"/>
                  </a:lnTo>
                  <a:lnTo>
                    <a:pt x="1889734" y="597331"/>
                  </a:lnTo>
                  <a:lnTo>
                    <a:pt x="1889734" y="481774"/>
                  </a:lnTo>
                  <a:lnTo>
                    <a:pt x="1889734" y="432879"/>
                  </a:lnTo>
                  <a:close/>
                </a:path>
                <a:path w="1937384" h="1321435">
                  <a:moveTo>
                    <a:pt x="1889734" y="235534"/>
                  </a:moveTo>
                  <a:lnTo>
                    <a:pt x="1863902" y="235534"/>
                  </a:lnTo>
                  <a:lnTo>
                    <a:pt x="1863902" y="399986"/>
                  </a:lnTo>
                  <a:lnTo>
                    <a:pt x="1889734" y="399986"/>
                  </a:lnTo>
                  <a:lnTo>
                    <a:pt x="1889734" y="235534"/>
                  </a:lnTo>
                  <a:close/>
                </a:path>
                <a:path w="1937384" h="1321435">
                  <a:moveTo>
                    <a:pt x="1892477" y="38138"/>
                  </a:moveTo>
                  <a:lnTo>
                    <a:pt x="1821053" y="38138"/>
                  </a:lnTo>
                  <a:lnTo>
                    <a:pt x="1821053" y="202641"/>
                  </a:lnTo>
                  <a:lnTo>
                    <a:pt x="1892477" y="202641"/>
                  </a:lnTo>
                  <a:lnTo>
                    <a:pt x="1892477" y="179514"/>
                  </a:lnTo>
                  <a:lnTo>
                    <a:pt x="1847837" y="179514"/>
                  </a:lnTo>
                  <a:lnTo>
                    <a:pt x="1847837" y="130644"/>
                  </a:lnTo>
                  <a:lnTo>
                    <a:pt x="1883549" y="130644"/>
                  </a:lnTo>
                  <a:lnTo>
                    <a:pt x="1883549" y="107543"/>
                  </a:lnTo>
                  <a:lnTo>
                    <a:pt x="1847837" y="107543"/>
                  </a:lnTo>
                  <a:lnTo>
                    <a:pt x="1847837" y="61239"/>
                  </a:lnTo>
                  <a:lnTo>
                    <a:pt x="1892477" y="61239"/>
                  </a:lnTo>
                  <a:lnTo>
                    <a:pt x="1892477" y="38138"/>
                  </a:lnTo>
                  <a:close/>
                </a:path>
                <a:path w="1937384" h="1321435">
                  <a:moveTo>
                    <a:pt x="1937004" y="0"/>
                  </a:moveTo>
                  <a:lnTo>
                    <a:pt x="1912950" y="0"/>
                  </a:lnTo>
                  <a:lnTo>
                    <a:pt x="1912950" y="16814"/>
                  </a:lnTo>
                  <a:lnTo>
                    <a:pt x="1912950" y="608888"/>
                  </a:lnTo>
                  <a:lnTo>
                    <a:pt x="32156" y="1290713"/>
                  </a:lnTo>
                  <a:lnTo>
                    <a:pt x="628751" y="16814"/>
                  </a:lnTo>
                  <a:lnTo>
                    <a:pt x="1912950" y="16814"/>
                  </a:lnTo>
                  <a:lnTo>
                    <a:pt x="1912950" y="0"/>
                  </a:lnTo>
                  <a:lnTo>
                    <a:pt x="609092" y="0"/>
                  </a:lnTo>
                  <a:lnTo>
                    <a:pt x="608203" y="1778"/>
                  </a:lnTo>
                  <a:lnTo>
                    <a:pt x="901" y="1297825"/>
                  </a:lnTo>
                  <a:lnTo>
                    <a:pt x="0" y="1304442"/>
                  </a:lnTo>
                  <a:lnTo>
                    <a:pt x="0" y="1306995"/>
                  </a:lnTo>
                  <a:lnTo>
                    <a:pt x="2463" y="1313713"/>
                  </a:lnTo>
                  <a:lnTo>
                    <a:pt x="8178" y="1318945"/>
                  </a:lnTo>
                  <a:lnTo>
                    <a:pt x="16078" y="1320939"/>
                  </a:lnTo>
                  <a:lnTo>
                    <a:pt x="20548" y="1320939"/>
                  </a:lnTo>
                  <a:lnTo>
                    <a:pt x="22339" y="1320050"/>
                  </a:lnTo>
                  <a:lnTo>
                    <a:pt x="103301" y="1290713"/>
                  </a:lnTo>
                  <a:lnTo>
                    <a:pt x="1926412" y="630224"/>
                  </a:lnTo>
                  <a:lnTo>
                    <a:pt x="1933549" y="627557"/>
                  </a:lnTo>
                  <a:lnTo>
                    <a:pt x="1937004" y="622808"/>
                  </a:lnTo>
                  <a:lnTo>
                    <a:pt x="1937004" y="16814"/>
                  </a:lnTo>
                  <a:lnTo>
                    <a:pt x="19370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40042" y="2795269"/>
              <a:ext cx="4394200" cy="6385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0042" y="3404565"/>
              <a:ext cx="2752090" cy="6388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40042" y="4014850"/>
              <a:ext cx="4567301" cy="6385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68997" y="4915154"/>
              <a:ext cx="3782822" cy="3200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68997" y="5219954"/>
              <a:ext cx="3353180" cy="32003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968235" y="5495036"/>
              <a:ext cx="3237230" cy="12700"/>
            </a:xfrm>
            <a:custGeom>
              <a:avLst/>
              <a:gdLst/>
              <a:ahLst/>
              <a:cxnLst/>
              <a:rect l="l" t="t" r="r" b="b"/>
              <a:pathLst>
                <a:path w="3237229" h="12700">
                  <a:moveTo>
                    <a:pt x="3236976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3236976" y="12191"/>
                  </a:lnTo>
                  <a:lnTo>
                    <a:pt x="323697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68997" y="5829554"/>
              <a:ext cx="3172459" cy="3200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68997" y="6134049"/>
              <a:ext cx="4696079" cy="3203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68997" y="6439535"/>
              <a:ext cx="3302127" cy="32003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38</a:t>
            </a:fld>
            <a:endParaRPr spc="-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4347" y="263906"/>
            <a:ext cx="6981190" cy="1248410"/>
            <a:chOff x="644347" y="263906"/>
            <a:chExt cx="698119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4347" y="263906"/>
              <a:ext cx="6981063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347" y="873201"/>
              <a:ext cx="5104511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57502" y="2260092"/>
            <a:ext cx="3974465" cy="734060"/>
            <a:chOff x="557502" y="2260092"/>
            <a:chExt cx="3974465" cy="7340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502" y="2536637"/>
              <a:ext cx="132406" cy="1367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172" y="2260092"/>
              <a:ext cx="3917441" cy="73380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30758" y="2349754"/>
            <a:ext cx="11796395" cy="6367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marR="814705" indent="-277495">
              <a:lnSpc>
                <a:spcPct val="100000"/>
              </a:lnSpc>
              <a:spcBef>
                <a:spcPts val="100"/>
              </a:spcBef>
              <a:buClr>
                <a:srgbClr val="00A1FF"/>
              </a:buClr>
              <a:buSzPct val="90384"/>
              <a:buChar char="•"/>
              <a:tabLst>
                <a:tab pos="289560" algn="l"/>
                <a:tab pos="290195" algn="l"/>
              </a:tabLst>
            </a:pPr>
            <a:r>
              <a:rPr sz="2600" spc="-204" dirty="0">
                <a:latin typeface="Century"/>
                <a:cs typeface="Century"/>
              </a:rPr>
              <a:t>Региональный </a:t>
            </a:r>
            <a:r>
              <a:rPr sz="2600" spc="-140" dirty="0">
                <a:latin typeface="Century"/>
                <a:cs typeface="Century"/>
              </a:rPr>
              <a:t>оператор </a:t>
            </a:r>
            <a:r>
              <a:rPr sz="2600" spc="-145" dirty="0">
                <a:latin typeface="Century"/>
                <a:cs typeface="Century"/>
              </a:rPr>
              <a:t>– </a:t>
            </a:r>
            <a:r>
              <a:rPr sz="2600" spc="-135" dirty="0">
                <a:latin typeface="Century"/>
                <a:cs typeface="Century"/>
              </a:rPr>
              <a:t>юридическое </a:t>
            </a:r>
            <a:r>
              <a:rPr sz="2600" spc="-170" dirty="0">
                <a:latin typeface="Century"/>
                <a:cs typeface="Century"/>
              </a:rPr>
              <a:t>лицо, </a:t>
            </a:r>
            <a:r>
              <a:rPr sz="2600" spc="-150" dirty="0">
                <a:latin typeface="Century"/>
                <a:cs typeface="Century"/>
              </a:rPr>
              <a:t>ответственное </a:t>
            </a:r>
            <a:r>
              <a:rPr sz="2600" spc="-200" dirty="0">
                <a:latin typeface="Century"/>
                <a:cs typeface="Century"/>
              </a:rPr>
              <a:t>за </a:t>
            </a:r>
            <a:r>
              <a:rPr sz="2600" spc="-185" dirty="0">
                <a:latin typeface="Century"/>
                <a:cs typeface="Century"/>
              </a:rPr>
              <a:t>реализацию  </a:t>
            </a:r>
            <a:r>
              <a:rPr sz="2600" spc="-204" dirty="0">
                <a:latin typeface="Century"/>
                <a:cs typeface="Century"/>
              </a:rPr>
              <a:t>Проекта </a:t>
            </a:r>
            <a:r>
              <a:rPr sz="2600" spc="-254" dirty="0">
                <a:latin typeface="Century"/>
                <a:cs typeface="Century"/>
              </a:rPr>
              <a:t>на </a:t>
            </a:r>
            <a:r>
              <a:rPr sz="2600" spc="-175" dirty="0">
                <a:latin typeface="Century"/>
                <a:cs typeface="Century"/>
              </a:rPr>
              <a:t>территории </a:t>
            </a:r>
            <a:r>
              <a:rPr sz="2600" spc="-160" dirty="0">
                <a:latin typeface="Century"/>
                <a:cs typeface="Century"/>
              </a:rPr>
              <a:t>субъекта </a:t>
            </a:r>
            <a:r>
              <a:rPr sz="2600" spc="-155" dirty="0">
                <a:latin typeface="Century"/>
                <a:cs typeface="Century"/>
              </a:rPr>
              <a:t>Российской </a:t>
            </a:r>
            <a:r>
              <a:rPr sz="2600" spc="-160" dirty="0">
                <a:latin typeface="Century"/>
                <a:cs typeface="Century"/>
              </a:rPr>
              <a:t>Федерации, </a:t>
            </a:r>
            <a:r>
              <a:rPr sz="2600" spc="-150" dirty="0">
                <a:latin typeface="Century"/>
                <a:cs typeface="Century"/>
              </a:rPr>
              <a:t>участвующего </a:t>
            </a:r>
            <a:r>
              <a:rPr sz="2600" spc="-180" dirty="0">
                <a:latin typeface="Century"/>
                <a:cs typeface="Century"/>
              </a:rPr>
              <a:t>в  </a:t>
            </a:r>
            <a:r>
              <a:rPr sz="2600" spc="-185" dirty="0">
                <a:latin typeface="Century"/>
                <a:cs typeface="Century"/>
              </a:rPr>
              <a:t>Проекте, </a:t>
            </a:r>
            <a:r>
              <a:rPr sz="2600" spc="-105" dirty="0">
                <a:latin typeface="Century"/>
                <a:cs typeface="Century"/>
              </a:rPr>
              <a:t>прошедшее </a:t>
            </a:r>
            <a:r>
              <a:rPr sz="2600" spc="-175" dirty="0">
                <a:latin typeface="Century"/>
                <a:cs typeface="Century"/>
              </a:rPr>
              <a:t>обязательную </a:t>
            </a:r>
            <a:r>
              <a:rPr sz="2600" spc="-145" dirty="0">
                <a:latin typeface="Century"/>
                <a:cs typeface="Century"/>
              </a:rPr>
              <a:t>процедуру </a:t>
            </a:r>
            <a:r>
              <a:rPr sz="2600" spc="-150" dirty="0">
                <a:latin typeface="Century"/>
                <a:cs typeface="Century"/>
              </a:rPr>
              <a:t>предварительного  </a:t>
            </a:r>
            <a:r>
              <a:rPr sz="2600" spc="-195" dirty="0">
                <a:latin typeface="Century"/>
                <a:cs typeface="Century"/>
              </a:rPr>
              <a:t>квалификационного </a:t>
            </a:r>
            <a:r>
              <a:rPr sz="2600" spc="-110" dirty="0">
                <a:latin typeface="Century"/>
                <a:cs typeface="Century"/>
              </a:rPr>
              <a:t>отбора</a:t>
            </a:r>
            <a:r>
              <a:rPr sz="2600" spc="70" dirty="0">
                <a:latin typeface="Century"/>
                <a:cs typeface="Century"/>
              </a:rPr>
              <a:t> </a:t>
            </a:r>
            <a:r>
              <a:rPr sz="2600" spc="-360" dirty="0">
                <a:latin typeface="Century"/>
                <a:cs typeface="Century"/>
              </a:rPr>
              <a:t>(ПКО)</a:t>
            </a:r>
            <a:r>
              <a:rPr sz="2600" spc="-360" dirty="0">
                <a:latin typeface="Verdana"/>
                <a:cs typeface="Verdana"/>
              </a:rPr>
              <a:t>;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0A1FF"/>
              </a:buClr>
              <a:buFont typeface="Century"/>
              <a:buChar char="•"/>
            </a:pPr>
            <a:endParaRPr sz="2550">
              <a:latin typeface="Verdana"/>
              <a:cs typeface="Verdana"/>
            </a:endParaRPr>
          </a:p>
          <a:p>
            <a:pPr marL="289560" marR="118745" indent="-277495">
              <a:lnSpc>
                <a:spcPct val="100000"/>
              </a:lnSpc>
              <a:buClr>
                <a:srgbClr val="00A1FF"/>
              </a:buClr>
              <a:buSzPct val="90384"/>
              <a:buChar char="•"/>
              <a:tabLst>
                <a:tab pos="289560" algn="l"/>
                <a:tab pos="290195" algn="l"/>
              </a:tabLst>
            </a:pPr>
            <a:r>
              <a:rPr sz="2600" spc="-204" dirty="0">
                <a:latin typeface="Century"/>
                <a:cs typeface="Century"/>
              </a:rPr>
              <a:t>Региональный </a:t>
            </a:r>
            <a:r>
              <a:rPr sz="2600" spc="-140" dirty="0">
                <a:latin typeface="Century"/>
                <a:cs typeface="Century"/>
              </a:rPr>
              <a:t>оператор </a:t>
            </a:r>
            <a:r>
              <a:rPr sz="2600" spc="-155" dirty="0">
                <a:latin typeface="Century"/>
                <a:cs typeface="Century"/>
              </a:rPr>
              <a:t>должен </a:t>
            </a:r>
            <a:r>
              <a:rPr sz="2600" spc="-120" dirty="0">
                <a:latin typeface="Century"/>
                <a:cs typeface="Century"/>
              </a:rPr>
              <a:t>обладать </a:t>
            </a:r>
            <a:r>
              <a:rPr sz="2600" spc="-185" dirty="0">
                <a:latin typeface="Century"/>
                <a:cs typeface="Century"/>
              </a:rPr>
              <a:t>достаточными </a:t>
            </a:r>
            <a:r>
              <a:rPr sz="2600" spc="-215" dirty="0">
                <a:latin typeface="Century"/>
                <a:cs typeface="Century"/>
              </a:rPr>
              <a:t>полномочиями </a:t>
            </a:r>
            <a:r>
              <a:rPr sz="2600" spc="-235" dirty="0">
                <a:latin typeface="Century"/>
                <a:cs typeface="Century"/>
              </a:rPr>
              <a:t>и  </a:t>
            </a:r>
            <a:r>
              <a:rPr sz="2600" spc="-240" dirty="0">
                <a:latin typeface="Century"/>
                <a:cs typeface="Century"/>
              </a:rPr>
              <a:t>компетенциями </a:t>
            </a:r>
            <a:r>
              <a:rPr sz="2600" spc="-165" dirty="0">
                <a:latin typeface="Century"/>
                <a:cs typeface="Century"/>
              </a:rPr>
              <a:t>для </a:t>
            </a:r>
            <a:r>
              <a:rPr sz="2600" spc="-204" dirty="0">
                <a:latin typeface="Century"/>
                <a:cs typeface="Century"/>
              </a:rPr>
              <a:t>организации </a:t>
            </a:r>
            <a:r>
              <a:rPr sz="2600" spc="-160" dirty="0">
                <a:latin typeface="Century"/>
                <a:cs typeface="Century"/>
              </a:rPr>
              <a:t>работы </a:t>
            </a:r>
            <a:r>
              <a:rPr sz="2600" spc="-150" dirty="0">
                <a:latin typeface="Century"/>
                <a:cs typeface="Century"/>
              </a:rPr>
              <a:t>по </a:t>
            </a:r>
            <a:r>
              <a:rPr sz="2600" spc="-195" dirty="0">
                <a:latin typeface="Century"/>
                <a:cs typeface="Century"/>
              </a:rPr>
              <a:t>реализации </a:t>
            </a:r>
            <a:r>
              <a:rPr sz="2600" spc="-210" dirty="0">
                <a:latin typeface="Century"/>
                <a:cs typeface="Century"/>
              </a:rPr>
              <a:t>мероприятий </a:t>
            </a:r>
            <a:r>
              <a:rPr sz="2600" spc="-150" dirty="0">
                <a:latin typeface="Century"/>
                <a:cs typeface="Century"/>
              </a:rPr>
              <a:t>по </a:t>
            </a:r>
            <a:r>
              <a:rPr sz="2600" spc="-210" dirty="0">
                <a:latin typeface="Century"/>
                <a:cs typeface="Century"/>
              </a:rPr>
              <a:t>Проекту  </a:t>
            </a:r>
            <a:r>
              <a:rPr sz="2600" spc="-254" dirty="0">
                <a:latin typeface="Century"/>
                <a:cs typeface="Century"/>
              </a:rPr>
              <a:t>на </a:t>
            </a:r>
            <a:r>
              <a:rPr sz="2600" spc="-175" dirty="0">
                <a:latin typeface="Century"/>
                <a:cs typeface="Century"/>
              </a:rPr>
              <a:t>территории </a:t>
            </a:r>
            <a:r>
              <a:rPr sz="2600" spc="-160" dirty="0">
                <a:latin typeface="Century"/>
                <a:cs typeface="Century"/>
              </a:rPr>
              <a:t>субъекта </a:t>
            </a:r>
            <a:r>
              <a:rPr sz="2600" spc="-155" dirty="0">
                <a:latin typeface="Century"/>
                <a:cs typeface="Century"/>
              </a:rPr>
              <a:t>Российской </a:t>
            </a:r>
            <a:r>
              <a:rPr sz="2600" spc="-204" dirty="0">
                <a:latin typeface="Century"/>
                <a:cs typeface="Century"/>
              </a:rPr>
              <a:t>Федерации</a:t>
            </a:r>
            <a:r>
              <a:rPr sz="2600" spc="-204" dirty="0">
                <a:latin typeface="Verdana"/>
                <a:cs typeface="Verdana"/>
              </a:rPr>
              <a:t>;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0A1FF"/>
              </a:buClr>
              <a:buFont typeface="Century"/>
              <a:buChar char="•"/>
            </a:pPr>
            <a:endParaRPr sz="2550">
              <a:latin typeface="Verdana"/>
              <a:cs typeface="Verdana"/>
            </a:endParaRPr>
          </a:p>
          <a:p>
            <a:pPr marL="289560" marR="1025525" indent="-277495">
              <a:lnSpc>
                <a:spcPct val="100000"/>
              </a:lnSpc>
              <a:buClr>
                <a:srgbClr val="00A1FF"/>
              </a:buClr>
              <a:buSzPct val="90384"/>
              <a:buChar char="•"/>
              <a:tabLst>
                <a:tab pos="289560" algn="l"/>
                <a:tab pos="290195" algn="l"/>
              </a:tabLst>
            </a:pPr>
            <a:r>
              <a:rPr sz="2600" spc="-235" dirty="0">
                <a:latin typeface="Century"/>
                <a:cs typeface="Century"/>
              </a:rPr>
              <a:t>Отношения </a:t>
            </a:r>
            <a:r>
              <a:rPr sz="2600" spc="-190" dirty="0">
                <a:latin typeface="Century"/>
                <a:cs typeface="Century"/>
              </a:rPr>
              <a:t>между </a:t>
            </a:r>
            <a:r>
              <a:rPr sz="2600" spc="-195" dirty="0">
                <a:latin typeface="Century"/>
                <a:cs typeface="Century"/>
              </a:rPr>
              <a:t>Союзом </a:t>
            </a:r>
            <a:r>
              <a:rPr sz="2600" spc="-235" dirty="0">
                <a:latin typeface="Century"/>
                <a:cs typeface="Century"/>
              </a:rPr>
              <a:t>и </a:t>
            </a:r>
            <a:r>
              <a:rPr sz="2600" spc="-210" dirty="0">
                <a:latin typeface="Century"/>
                <a:cs typeface="Century"/>
              </a:rPr>
              <a:t>региональным </a:t>
            </a:r>
            <a:r>
              <a:rPr sz="2600" spc="-150" dirty="0">
                <a:latin typeface="Century"/>
                <a:cs typeface="Century"/>
              </a:rPr>
              <a:t>оператором </a:t>
            </a:r>
            <a:r>
              <a:rPr sz="2600" spc="-195" dirty="0">
                <a:latin typeface="Century"/>
                <a:cs typeface="Century"/>
              </a:rPr>
              <a:t>регламентируются  </a:t>
            </a:r>
            <a:r>
              <a:rPr sz="2600" spc="-95" dirty="0">
                <a:latin typeface="Century"/>
                <a:cs typeface="Century"/>
              </a:rPr>
              <a:t>договором </a:t>
            </a:r>
            <a:r>
              <a:rPr sz="2600" spc="-135" dirty="0">
                <a:latin typeface="Century"/>
                <a:cs typeface="Century"/>
              </a:rPr>
              <a:t>возмездного </a:t>
            </a:r>
            <a:r>
              <a:rPr sz="2600" spc="-229" dirty="0">
                <a:latin typeface="Century"/>
                <a:cs typeface="Century"/>
              </a:rPr>
              <a:t>оказания</a:t>
            </a:r>
            <a:r>
              <a:rPr sz="2600" spc="65" dirty="0">
                <a:latin typeface="Century"/>
                <a:cs typeface="Century"/>
              </a:rPr>
              <a:t> </a:t>
            </a:r>
            <a:r>
              <a:rPr sz="2600" spc="-245" dirty="0">
                <a:latin typeface="Century"/>
                <a:cs typeface="Century"/>
              </a:rPr>
              <a:t>услуг</a:t>
            </a:r>
            <a:r>
              <a:rPr sz="2600" spc="-245" dirty="0">
                <a:latin typeface="Verdana"/>
                <a:cs typeface="Verdana"/>
              </a:rPr>
              <a:t>;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A1FF"/>
              </a:buClr>
              <a:buFont typeface="Century"/>
              <a:buChar char="•"/>
            </a:pPr>
            <a:endParaRPr sz="2550">
              <a:latin typeface="Verdana"/>
              <a:cs typeface="Verdana"/>
            </a:endParaRPr>
          </a:p>
          <a:p>
            <a:pPr marL="289560" marR="5080" indent="-277495">
              <a:lnSpc>
                <a:spcPct val="100000"/>
              </a:lnSpc>
              <a:buClr>
                <a:srgbClr val="00A1FF"/>
              </a:buClr>
              <a:buSzPct val="90384"/>
              <a:buChar char="•"/>
              <a:tabLst>
                <a:tab pos="289560" algn="l"/>
                <a:tab pos="290195" algn="l"/>
              </a:tabLst>
            </a:pPr>
            <a:r>
              <a:rPr sz="2600" spc="-175" dirty="0">
                <a:latin typeface="Century"/>
                <a:cs typeface="Century"/>
              </a:rPr>
              <a:t>Требования, </a:t>
            </a:r>
            <a:r>
              <a:rPr sz="2600" spc="-215" dirty="0">
                <a:latin typeface="Century"/>
                <a:cs typeface="Century"/>
              </a:rPr>
              <a:t>функционал </a:t>
            </a:r>
            <a:r>
              <a:rPr sz="2600" spc="-235" dirty="0">
                <a:latin typeface="Century"/>
                <a:cs typeface="Century"/>
              </a:rPr>
              <a:t>и </a:t>
            </a:r>
            <a:r>
              <a:rPr sz="2600" spc="-185" dirty="0">
                <a:latin typeface="Century"/>
                <a:cs typeface="Century"/>
              </a:rPr>
              <a:t>обязанности </a:t>
            </a:r>
            <a:r>
              <a:rPr sz="2600" spc="-155" dirty="0">
                <a:latin typeface="Century"/>
                <a:cs typeface="Century"/>
              </a:rPr>
              <a:t>регионального </a:t>
            </a:r>
            <a:r>
              <a:rPr sz="2600" spc="-145" dirty="0">
                <a:latin typeface="Century"/>
                <a:cs typeface="Century"/>
              </a:rPr>
              <a:t>оператора </a:t>
            </a:r>
            <a:r>
              <a:rPr sz="2600" spc="-204" dirty="0">
                <a:latin typeface="Century"/>
                <a:cs typeface="Century"/>
              </a:rPr>
              <a:t>Проекта  </a:t>
            </a:r>
            <a:r>
              <a:rPr sz="2600" spc="-220" dirty="0">
                <a:latin typeface="Century"/>
                <a:cs typeface="Century"/>
              </a:rPr>
              <a:t>закреплены </a:t>
            </a:r>
            <a:r>
              <a:rPr sz="2600" spc="-180" dirty="0">
                <a:latin typeface="Century"/>
                <a:cs typeface="Century"/>
              </a:rPr>
              <a:t>в </a:t>
            </a:r>
            <a:r>
              <a:rPr sz="2600" spc="-185" dirty="0">
                <a:latin typeface="Century"/>
                <a:cs typeface="Century"/>
              </a:rPr>
              <a:t>локально </a:t>
            </a:r>
            <a:r>
              <a:rPr sz="2600" spc="-250" dirty="0">
                <a:latin typeface="Century"/>
                <a:cs typeface="Century"/>
              </a:rPr>
              <a:t>нормативным </a:t>
            </a:r>
            <a:r>
              <a:rPr sz="2600" spc="-175" dirty="0">
                <a:latin typeface="Century"/>
                <a:cs typeface="Century"/>
              </a:rPr>
              <a:t>документе </a:t>
            </a:r>
            <a:r>
              <a:rPr sz="2600" spc="-105" dirty="0">
                <a:latin typeface="Century"/>
                <a:cs typeface="Century"/>
              </a:rPr>
              <a:t>«Порядок </a:t>
            </a:r>
            <a:r>
              <a:rPr sz="2600" spc="-165" dirty="0">
                <a:latin typeface="Century"/>
                <a:cs typeface="Century"/>
              </a:rPr>
              <a:t>работы </a:t>
            </a:r>
            <a:r>
              <a:rPr sz="2600" spc="-155" dirty="0">
                <a:latin typeface="Century"/>
                <a:cs typeface="Century"/>
              </a:rPr>
              <a:t>регионального  </a:t>
            </a:r>
            <a:r>
              <a:rPr sz="2600" spc="-145" dirty="0">
                <a:latin typeface="Century"/>
                <a:cs typeface="Century"/>
              </a:rPr>
              <a:t>оператора </a:t>
            </a:r>
            <a:r>
              <a:rPr sz="2600" spc="-190" dirty="0">
                <a:latin typeface="Century"/>
                <a:cs typeface="Century"/>
              </a:rPr>
              <a:t>проекта </a:t>
            </a:r>
            <a:r>
              <a:rPr sz="2600" spc="-155" dirty="0">
                <a:latin typeface="Century"/>
                <a:cs typeface="Century"/>
              </a:rPr>
              <a:t>по </a:t>
            </a:r>
            <a:r>
              <a:rPr sz="2600" spc="-215" dirty="0">
                <a:latin typeface="Century"/>
                <a:cs typeface="Century"/>
              </a:rPr>
              <a:t>ранней </a:t>
            </a:r>
            <a:r>
              <a:rPr sz="2600" spc="-150" dirty="0">
                <a:latin typeface="Century"/>
                <a:cs typeface="Century"/>
              </a:rPr>
              <a:t>профессиональной </a:t>
            </a:r>
            <a:r>
              <a:rPr sz="2600" spc="-195" dirty="0">
                <a:latin typeface="Century"/>
                <a:cs typeface="Century"/>
              </a:rPr>
              <a:t>ориентации </a:t>
            </a:r>
            <a:r>
              <a:rPr sz="2600" spc="-215" dirty="0">
                <a:latin typeface="Century"/>
                <a:cs typeface="Century"/>
              </a:rPr>
              <a:t>учащихся </a:t>
            </a:r>
            <a:r>
              <a:rPr sz="2600" spc="10" dirty="0">
                <a:latin typeface="Century"/>
                <a:cs typeface="Century"/>
              </a:rPr>
              <a:t>6 </a:t>
            </a:r>
            <a:r>
              <a:rPr sz="2600" spc="-145" dirty="0">
                <a:latin typeface="Century"/>
                <a:cs typeface="Century"/>
              </a:rPr>
              <a:t>– </a:t>
            </a:r>
            <a:r>
              <a:rPr sz="2600" spc="-155" dirty="0">
                <a:latin typeface="Verdana"/>
                <a:cs typeface="Verdana"/>
              </a:rPr>
              <a:t>11-</a:t>
            </a:r>
            <a:r>
              <a:rPr sz="2600" spc="-155" dirty="0">
                <a:latin typeface="Century"/>
                <a:cs typeface="Century"/>
              </a:rPr>
              <a:t>х  классов </a:t>
            </a:r>
            <a:r>
              <a:rPr sz="2600" spc="-150" dirty="0">
                <a:latin typeface="Century"/>
                <a:cs typeface="Century"/>
              </a:rPr>
              <a:t>общеобразовательных </a:t>
            </a:r>
            <a:r>
              <a:rPr sz="2600" spc="-204" dirty="0">
                <a:latin typeface="Century"/>
                <a:cs typeface="Century"/>
              </a:rPr>
              <a:t>организаций </a:t>
            </a:r>
            <a:r>
              <a:rPr sz="2600" spc="-95" dirty="0">
                <a:latin typeface="Century"/>
                <a:cs typeface="Century"/>
              </a:rPr>
              <a:t>«Билет </a:t>
            </a:r>
            <a:r>
              <a:rPr sz="2600" spc="-180" dirty="0">
                <a:latin typeface="Century"/>
                <a:cs typeface="Century"/>
              </a:rPr>
              <a:t>в </a:t>
            </a:r>
            <a:r>
              <a:rPr sz="2600" spc="-35" dirty="0">
                <a:latin typeface="Century"/>
                <a:cs typeface="Century"/>
              </a:rPr>
              <a:t>будущее» </a:t>
            </a:r>
            <a:r>
              <a:rPr sz="2600" spc="-254" dirty="0">
                <a:latin typeface="Century"/>
                <a:cs typeface="Century"/>
              </a:rPr>
              <a:t>на </a:t>
            </a:r>
            <a:r>
              <a:rPr sz="2600" spc="10" dirty="0">
                <a:latin typeface="Century"/>
                <a:cs typeface="Century"/>
              </a:rPr>
              <a:t>2020</a:t>
            </a:r>
            <a:r>
              <a:rPr sz="2600" spc="90" dirty="0">
                <a:latin typeface="Century"/>
                <a:cs typeface="Century"/>
              </a:rPr>
              <a:t> </a:t>
            </a:r>
            <a:r>
              <a:rPr sz="2600" spc="75" dirty="0">
                <a:latin typeface="Century"/>
                <a:cs typeface="Century"/>
              </a:rPr>
              <a:t>год»</a:t>
            </a:r>
            <a:endParaRPr sz="2600">
              <a:latin typeface="Century"/>
              <a:cs typeface="Century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11" name="object 11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39</a:t>
            </a:fld>
            <a:endParaRPr spc="-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819" y="771398"/>
            <a:ext cx="6420231" cy="6385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17598" y="2488768"/>
            <a:ext cx="1549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000000"/>
                </a:solidFill>
                <a:latin typeface="Arial"/>
                <a:cs typeface="Arial"/>
              </a:rPr>
              <a:t>2018</a:t>
            </a:r>
            <a:endParaRPr sz="5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47454" y="2488768"/>
            <a:ext cx="1549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latin typeface="Arial"/>
                <a:cs typeface="Arial"/>
              </a:rPr>
              <a:t>2019</a:t>
            </a:r>
            <a:endParaRPr sz="5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25390" y="3837558"/>
            <a:ext cx="2628900" cy="3124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545" marR="8255" indent="202565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Trebuchet MS"/>
                <a:cs typeface="Trebuchet MS"/>
              </a:rPr>
              <a:t>Участие </a:t>
            </a:r>
            <a:r>
              <a:rPr sz="2000" dirty="0">
                <a:latin typeface="Trebuchet MS"/>
                <a:cs typeface="Trebuchet MS"/>
              </a:rPr>
              <a:t>в </a:t>
            </a:r>
            <a:r>
              <a:rPr sz="2000" spc="-5" dirty="0">
                <a:latin typeface="Trebuchet MS"/>
                <a:cs typeface="Trebuchet MS"/>
              </a:rPr>
              <a:t>проекте  </a:t>
            </a:r>
            <a:r>
              <a:rPr sz="2000" dirty="0">
                <a:latin typeface="Trebuchet MS"/>
                <a:cs typeface="Trebuchet MS"/>
              </a:rPr>
              <a:t>Субъекты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Российской</a:t>
            </a:r>
            <a:endParaRPr sz="2000">
              <a:latin typeface="Trebuchet MS"/>
              <a:cs typeface="Trebuchet MS"/>
            </a:endParaRPr>
          </a:p>
          <a:p>
            <a:pPr marL="670560">
              <a:lnSpc>
                <a:spcPct val="100000"/>
              </a:lnSpc>
            </a:pPr>
            <a:r>
              <a:rPr sz="2000" spc="-5" dirty="0">
                <a:latin typeface="Trebuchet MS"/>
                <a:cs typeface="Trebuchet MS"/>
              </a:rPr>
              <a:t>Федерации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rebuchet MS"/>
              <a:cs typeface="Trebuchet MS"/>
            </a:endParaRPr>
          </a:p>
          <a:p>
            <a:pPr marL="253365" marR="218440" algn="ctr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rebuchet MS"/>
                <a:cs typeface="Trebuchet MS"/>
              </a:rPr>
              <a:t>З</a:t>
            </a:r>
            <a:r>
              <a:rPr sz="2000" spc="5" dirty="0">
                <a:latin typeface="Trebuchet MS"/>
                <a:cs typeface="Trebuchet MS"/>
              </a:rPr>
              <a:t>а</a:t>
            </a:r>
            <a:r>
              <a:rPr sz="2000" spc="-5" dirty="0">
                <a:latin typeface="Trebuchet MS"/>
                <a:cs typeface="Trebuchet MS"/>
              </a:rPr>
              <a:t>ре</a:t>
            </a:r>
            <a:r>
              <a:rPr sz="2000" spc="-10" dirty="0">
                <a:latin typeface="Trebuchet MS"/>
                <a:cs typeface="Trebuchet MS"/>
              </a:rPr>
              <a:t>ги</a:t>
            </a:r>
            <a:r>
              <a:rPr sz="2000" spc="-5" dirty="0">
                <a:latin typeface="Trebuchet MS"/>
                <a:cs typeface="Trebuchet MS"/>
              </a:rPr>
              <a:t>стрировано  на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платформе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725"/>
              </a:spcBef>
            </a:pPr>
            <a:r>
              <a:rPr sz="2000" dirty="0">
                <a:latin typeface="Trebuchet MS"/>
                <a:cs typeface="Trebuchet MS"/>
              </a:rPr>
              <a:t>Прошли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тестирование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92132" y="6530923"/>
            <a:ext cx="2125218" cy="6434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3623" y="5457444"/>
            <a:ext cx="2125218" cy="64312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864989" y="7759065"/>
            <a:ext cx="2948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rebuchet MS"/>
                <a:cs typeface="Trebuchet MS"/>
              </a:rPr>
              <a:t>Получили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рекомендации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92132" y="7631252"/>
            <a:ext cx="2125218" cy="64343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00945" y="3753358"/>
            <a:ext cx="1536192" cy="115823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79852" y="3753358"/>
            <a:ext cx="1536191" cy="115823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62657" y="5457444"/>
            <a:ext cx="2125218" cy="64312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07945" y="6530923"/>
            <a:ext cx="1838833" cy="64343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66214" y="7628585"/>
            <a:ext cx="2125217" cy="643432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4</a:t>
            </a:fld>
            <a:endParaRPr spc="-5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14146" y="341375"/>
            <a:ext cx="6981190" cy="1248410"/>
            <a:chOff x="714146" y="341375"/>
            <a:chExt cx="6981190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146" y="341375"/>
              <a:ext cx="6981063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146" y="950975"/>
              <a:ext cx="5104511" cy="63855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7" name="object 7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009453" y="2854261"/>
            <a:ext cx="5179060" cy="1757680"/>
            <a:chOff x="4009453" y="2854261"/>
            <a:chExt cx="5179060" cy="175768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4215" y="2859023"/>
              <a:ext cx="5169408" cy="17480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014215" y="2859023"/>
              <a:ext cx="5169535" cy="1748155"/>
            </a:xfrm>
            <a:custGeom>
              <a:avLst/>
              <a:gdLst/>
              <a:ahLst/>
              <a:cxnLst/>
              <a:rect l="l" t="t" r="r" b="b"/>
              <a:pathLst>
                <a:path w="5169534" h="1748154">
                  <a:moveTo>
                    <a:pt x="0" y="291337"/>
                  </a:moveTo>
                  <a:lnTo>
                    <a:pt x="3812" y="244079"/>
                  </a:lnTo>
                  <a:lnTo>
                    <a:pt x="14851" y="199249"/>
                  </a:lnTo>
                  <a:lnTo>
                    <a:pt x="32517" y="157448"/>
                  </a:lnTo>
                  <a:lnTo>
                    <a:pt x="56209" y="119274"/>
                  </a:lnTo>
                  <a:lnTo>
                    <a:pt x="85328" y="85328"/>
                  </a:lnTo>
                  <a:lnTo>
                    <a:pt x="119274" y="56209"/>
                  </a:lnTo>
                  <a:lnTo>
                    <a:pt x="157448" y="32517"/>
                  </a:lnTo>
                  <a:lnTo>
                    <a:pt x="199249" y="14851"/>
                  </a:lnTo>
                  <a:lnTo>
                    <a:pt x="244079" y="3812"/>
                  </a:lnTo>
                  <a:lnTo>
                    <a:pt x="291338" y="0"/>
                  </a:lnTo>
                  <a:lnTo>
                    <a:pt x="4878070" y="0"/>
                  </a:lnTo>
                  <a:lnTo>
                    <a:pt x="4925328" y="3812"/>
                  </a:lnTo>
                  <a:lnTo>
                    <a:pt x="4970158" y="14851"/>
                  </a:lnTo>
                  <a:lnTo>
                    <a:pt x="5011959" y="32517"/>
                  </a:lnTo>
                  <a:lnTo>
                    <a:pt x="5050133" y="56209"/>
                  </a:lnTo>
                  <a:lnTo>
                    <a:pt x="5084079" y="85328"/>
                  </a:lnTo>
                  <a:lnTo>
                    <a:pt x="5113198" y="119274"/>
                  </a:lnTo>
                  <a:lnTo>
                    <a:pt x="5136890" y="157448"/>
                  </a:lnTo>
                  <a:lnTo>
                    <a:pt x="5154556" y="199249"/>
                  </a:lnTo>
                  <a:lnTo>
                    <a:pt x="5165595" y="244079"/>
                  </a:lnTo>
                  <a:lnTo>
                    <a:pt x="5169408" y="291337"/>
                  </a:lnTo>
                  <a:lnTo>
                    <a:pt x="5169408" y="1456689"/>
                  </a:lnTo>
                  <a:lnTo>
                    <a:pt x="5165595" y="1503948"/>
                  </a:lnTo>
                  <a:lnTo>
                    <a:pt x="5154556" y="1548778"/>
                  </a:lnTo>
                  <a:lnTo>
                    <a:pt x="5136890" y="1590579"/>
                  </a:lnTo>
                  <a:lnTo>
                    <a:pt x="5113198" y="1628753"/>
                  </a:lnTo>
                  <a:lnTo>
                    <a:pt x="5084079" y="1662699"/>
                  </a:lnTo>
                  <a:lnTo>
                    <a:pt x="5050133" y="1691818"/>
                  </a:lnTo>
                  <a:lnTo>
                    <a:pt x="5011959" y="1715510"/>
                  </a:lnTo>
                  <a:lnTo>
                    <a:pt x="4970158" y="1733176"/>
                  </a:lnTo>
                  <a:lnTo>
                    <a:pt x="4925328" y="1744215"/>
                  </a:lnTo>
                  <a:lnTo>
                    <a:pt x="4878070" y="1748027"/>
                  </a:lnTo>
                  <a:lnTo>
                    <a:pt x="291338" y="1748027"/>
                  </a:lnTo>
                  <a:lnTo>
                    <a:pt x="244079" y="1744215"/>
                  </a:lnTo>
                  <a:lnTo>
                    <a:pt x="199249" y="1733176"/>
                  </a:lnTo>
                  <a:lnTo>
                    <a:pt x="157448" y="1715510"/>
                  </a:lnTo>
                  <a:lnTo>
                    <a:pt x="119274" y="1691818"/>
                  </a:lnTo>
                  <a:lnTo>
                    <a:pt x="85328" y="1662699"/>
                  </a:lnTo>
                  <a:lnTo>
                    <a:pt x="56209" y="1628753"/>
                  </a:lnTo>
                  <a:lnTo>
                    <a:pt x="32517" y="1590579"/>
                  </a:lnTo>
                  <a:lnTo>
                    <a:pt x="14851" y="1548778"/>
                  </a:lnTo>
                  <a:lnTo>
                    <a:pt x="3812" y="1503948"/>
                  </a:lnTo>
                  <a:lnTo>
                    <a:pt x="0" y="1456689"/>
                  </a:lnTo>
                  <a:lnTo>
                    <a:pt x="0" y="291337"/>
                  </a:lnTo>
                  <a:close/>
                </a:path>
              </a:pathLst>
            </a:custGeom>
            <a:ln w="9525">
              <a:solidFill>
                <a:srgbClr val="009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39995" y="3093719"/>
              <a:ext cx="4127754" cy="1334262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54173" y="4815078"/>
            <a:ext cx="1967230" cy="1343025"/>
          </a:xfrm>
          <a:custGeom>
            <a:avLst/>
            <a:gdLst/>
            <a:ahLst/>
            <a:cxnLst/>
            <a:rect l="l" t="t" r="r" b="b"/>
            <a:pathLst>
              <a:path w="1967229" h="1343025">
                <a:moveTo>
                  <a:pt x="1966976" y="0"/>
                </a:moveTo>
                <a:lnTo>
                  <a:pt x="0" y="1342517"/>
                </a:lnTo>
              </a:path>
            </a:pathLst>
          </a:custGeom>
          <a:ln w="28575">
            <a:solidFill>
              <a:srgbClr val="00A1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76750" y="4863846"/>
            <a:ext cx="318770" cy="1811020"/>
          </a:xfrm>
          <a:custGeom>
            <a:avLst/>
            <a:gdLst/>
            <a:ahLst/>
            <a:cxnLst/>
            <a:rect l="l" t="t" r="r" b="b"/>
            <a:pathLst>
              <a:path w="318770" h="1811020">
                <a:moveTo>
                  <a:pt x="318388" y="0"/>
                </a:moveTo>
                <a:lnTo>
                  <a:pt x="0" y="1810639"/>
                </a:lnTo>
              </a:path>
            </a:pathLst>
          </a:custGeom>
          <a:ln w="28575">
            <a:solidFill>
              <a:srgbClr val="00A1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84442" y="4863846"/>
            <a:ext cx="0" cy="1729105"/>
          </a:xfrm>
          <a:custGeom>
            <a:avLst/>
            <a:gdLst/>
            <a:ahLst/>
            <a:cxnLst/>
            <a:rect l="l" t="t" r="r" b="b"/>
            <a:pathLst>
              <a:path h="1729104">
                <a:moveTo>
                  <a:pt x="0" y="0"/>
                </a:moveTo>
                <a:lnTo>
                  <a:pt x="0" y="1728723"/>
                </a:lnTo>
              </a:path>
            </a:pathLst>
          </a:custGeom>
          <a:ln w="28575">
            <a:solidFill>
              <a:srgbClr val="00A1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37269" y="4850129"/>
            <a:ext cx="215265" cy="1837689"/>
          </a:xfrm>
          <a:custGeom>
            <a:avLst/>
            <a:gdLst/>
            <a:ahLst/>
            <a:cxnLst/>
            <a:rect l="l" t="t" r="r" b="b"/>
            <a:pathLst>
              <a:path w="215265" h="1837690">
                <a:moveTo>
                  <a:pt x="0" y="0"/>
                </a:moveTo>
                <a:lnTo>
                  <a:pt x="215264" y="1837436"/>
                </a:lnTo>
              </a:path>
            </a:pathLst>
          </a:custGeom>
          <a:ln w="28574">
            <a:solidFill>
              <a:srgbClr val="00A1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8995" y="5987796"/>
            <a:ext cx="2716530" cy="133883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13028" y="6153150"/>
            <a:ext cx="19500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latin typeface="Arial"/>
                <a:cs typeface="Arial"/>
              </a:rPr>
              <a:t>СОЮЗ</a:t>
            </a:r>
            <a:endParaRPr sz="48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24200" y="6682740"/>
            <a:ext cx="2225802" cy="67741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301365" y="6762750"/>
            <a:ext cx="1849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ПЛОЩАДКИ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595808" y="6820452"/>
            <a:ext cx="2018030" cy="870585"/>
            <a:chOff x="5595808" y="6820452"/>
            <a:chExt cx="2018030" cy="870585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5808" y="6820452"/>
              <a:ext cx="2017750" cy="254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64707" y="7013448"/>
              <a:ext cx="1856993" cy="677418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564504" y="6727063"/>
            <a:ext cx="20396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65" marR="5080" indent="-2794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ПЛ</a:t>
            </a:r>
            <a:r>
              <a:rPr sz="2400" b="1" spc="-10" dirty="0">
                <a:latin typeface="Arial"/>
                <a:cs typeface="Arial"/>
              </a:rPr>
              <a:t>А</a:t>
            </a:r>
            <a:r>
              <a:rPr sz="2400" b="1" dirty="0">
                <a:latin typeface="Arial"/>
                <a:cs typeface="Arial"/>
              </a:rPr>
              <a:t>ТФОРМА  </a:t>
            </a:r>
            <a:r>
              <a:rPr sz="2400" b="1" spc="-5" dirty="0">
                <a:latin typeface="Arial"/>
                <a:cs typeface="Arial"/>
              </a:rPr>
              <a:t>ПРОЕКТА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676388" y="6684264"/>
            <a:ext cx="2745740" cy="1043305"/>
            <a:chOff x="7676388" y="6684264"/>
            <a:chExt cx="2745740" cy="1043305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90332" y="6684264"/>
              <a:ext cx="2199894" cy="6774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76388" y="7050024"/>
              <a:ext cx="2745486" cy="67741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7855077" y="6764528"/>
            <a:ext cx="23672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369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ОБЩЕОБР.  </a:t>
            </a:r>
            <a:r>
              <a:rPr sz="2400" b="1" dirty="0">
                <a:latin typeface="Arial"/>
                <a:cs typeface="Arial"/>
              </a:rPr>
              <a:t>ОРГ</a:t>
            </a:r>
            <a:r>
              <a:rPr sz="2400" b="1" spc="-10" dirty="0">
                <a:latin typeface="Arial"/>
                <a:cs typeface="Arial"/>
              </a:rPr>
              <a:t>А</a:t>
            </a:r>
            <a:r>
              <a:rPr sz="2400" b="1" spc="-5" dirty="0">
                <a:latin typeface="Arial"/>
                <a:cs typeface="Arial"/>
              </a:rPr>
              <a:t>НИЗ</a:t>
            </a:r>
            <a:r>
              <a:rPr sz="2400" b="1" spc="-10" dirty="0">
                <a:latin typeface="Arial"/>
                <a:cs typeface="Arial"/>
              </a:rPr>
              <a:t>А</a:t>
            </a:r>
            <a:r>
              <a:rPr sz="2400" b="1" spc="-5" dirty="0">
                <a:latin typeface="Arial"/>
                <a:cs typeface="Arial"/>
              </a:rPr>
              <a:t>ЦИИ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84385" y="4776978"/>
            <a:ext cx="1775460" cy="1587500"/>
          </a:xfrm>
          <a:custGeom>
            <a:avLst/>
            <a:gdLst/>
            <a:ahLst/>
            <a:cxnLst/>
            <a:rect l="l" t="t" r="r" b="b"/>
            <a:pathLst>
              <a:path w="1775459" h="1587500">
                <a:moveTo>
                  <a:pt x="0" y="0"/>
                </a:moveTo>
                <a:lnTo>
                  <a:pt x="1775206" y="1587246"/>
                </a:lnTo>
              </a:path>
            </a:pathLst>
          </a:custGeom>
          <a:ln w="28575">
            <a:solidFill>
              <a:srgbClr val="00A1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0512552" y="6651263"/>
            <a:ext cx="1857375" cy="866140"/>
            <a:chOff x="10512552" y="6651263"/>
            <a:chExt cx="1857375" cy="866140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22781" y="6651263"/>
              <a:ext cx="1444185" cy="2455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12552" y="6839712"/>
              <a:ext cx="1856994" cy="677418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0691241" y="6552945"/>
            <a:ext cx="14814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ПА</a:t>
            </a:r>
            <a:r>
              <a:rPr sz="2400" b="1" spc="-10" dirty="0">
                <a:latin typeface="Arial"/>
                <a:cs typeface="Arial"/>
              </a:rPr>
              <a:t>Р</a:t>
            </a:r>
            <a:r>
              <a:rPr sz="2400" b="1" dirty="0">
                <a:latin typeface="Arial"/>
                <a:cs typeface="Arial"/>
              </a:rPr>
              <a:t>Т</a:t>
            </a:r>
            <a:r>
              <a:rPr sz="2400" b="1" spc="-10" dirty="0">
                <a:latin typeface="Arial"/>
                <a:cs typeface="Arial"/>
              </a:rPr>
              <a:t>Н</a:t>
            </a:r>
            <a:r>
              <a:rPr sz="2400" b="1" dirty="0">
                <a:latin typeface="Arial"/>
                <a:cs typeface="Arial"/>
              </a:rPr>
              <a:t>ЕР  ПРОЕКТА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91856" y="7946765"/>
            <a:ext cx="11697970" cy="884555"/>
            <a:chOff x="691856" y="7946765"/>
            <a:chExt cx="11697970" cy="884555"/>
          </a:xfrm>
        </p:grpSpPr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1856" y="7946765"/>
              <a:ext cx="11697556" cy="32279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38828" y="8153400"/>
              <a:ext cx="4405122" cy="677418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659079" y="7871206"/>
            <a:ext cx="117386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0325" marR="5080" indent="-3858260">
              <a:lnSpc>
                <a:spcPct val="100000"/>
              </a:lnSpc>
              <a:spcBef>
                <a:spcPts val="100"/>
              </a:spcBef>
            </a:pPr>
            <a:r>
              <a:rPr sz="2400" spc="-229" dirty="0">
                <a:latin typeface="Century"/>
                <a:cs typeface="Century"/>
              </a:rPr>
              <a:t>Функционал </a:t>
            </a:r>
            <a:r>
              <a:rPr sz="2400" spc="-185" dirty="0">
                <a:latin typeface="Century"/>
                <a:cs typeface="Century"/>
              </a:rPr>
              <a:t>платформы </a:t>
            </a:r>
            <a:r>
              <a:rPr sz="2400" spc="-160" dirty="0">
                <a:latin typeface="Century"/>
                <a:cs typeface="Century"/>
              </a:rPr>
              <a:t>предусматривает </a:t>
            </a:r>
            <a:r>
              <a:rPr sz="2400" spc="-165" dirty="0">
                <a:latin typeface="Century"/>
                <a:cs typeface="Century"/>
              </a:rPr>
              <a:t>возможность </a:t>
            </a:r>
            <a:r>
              <a:rPr sz="2400" spc="-90" dirty="0">
                <a:latin typeface="Century"/>
                <a:cs typeface="Century"/>
              </a:rPr>
              <a:t>сбора </a:t>
            </a:r>
            <a:r>
              <a:rPr sz="2400" spc="-185" dirty="0">
                <a:latin typeface="Century"/>
                <a:cs typeface="Century"/>
              </a:rPr>
              <a:t>аналитической информации  </a:t>
            </a:r>
            <a:r>
              <a:rPr sz="2400" spc="-120" dirty="0">
                <a:latin typeface="Century"/>
                <a:cs typeface="Century"/>
              </a:rPr>
              <a:t>посредством </a:t>
            </a:r>
            <a:r>
              <a:rPr sz="2400" spc="-155" dirty="0">
                <a:latin typeface="Century"/>
                <a:cs typeface="Century"/>
              </a:rPr>
              <a:t>личного</a:t>
            </a:r>
            <a:r>
              <a:rPr sz="2400" spc="5" dirty="0">
                <a:latin typeface="Century"/>
                <a:cs typeface="Century"/>
              </a:rPr>
              <a:t> </a:t>
            </a:r>
            <a:r>
              <a:rPr sz="2400" spc="-190" dirty="0">
                <a:latin typeface="Century"/>
                <a:cs typeface="Century"/>
              </a:rPr>
              <a:t>кабинета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40</a:t>
            </a:fld>
            <a:endParaRPr spc="-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8282" y="323088"/>
            <a:ext cx="7251065" cy="1248410"/>
            <a:chOff x="278282" y="323088"/>
            <a:chExt cx="7251065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282" y="323088"/>
              <a:ext cx="3498341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282" y="932383"/>
              <a:ext cx="7250938" cy="6388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7" name="object 7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09600" y="2072639"/>
            <a:ext cx="11938635" cy="1043305"/>
            <a:chOff x="609600" y="2072639"/>
            <a:chExt cx="11938635" cy="104330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2072639"/>
              <a:ext cx="11938254" cy="677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0651" y="2438399"/>
              <a:ext cx="7221474" cy="677418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2435" y="3224783"/>
            <a:ext cx="3284982" cy="67741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46938" y="2155697"/>
            <a:ext cx="12099290" cy="6409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3985" marR="284480" indent="-2321560">
              <a:lnSpc>
                <a:spcPct val="100000"/>
              </a:lnSpc>
              <a:spcBef>
                <a:spcPts val="100"/>
              </a:spcBef>
            </a:pPr>
            <a:r>
              <a:rPr sz="2400" spc="-240" dirty="0">
                <a:latin typeface="Century"/>
                <a:cs typeface="Century"/>
              </a:rPr>
              <a:t>В </a:t>
            </a:r>
            <a:r>
              <a:rPr sz="2400" spc="-135" dirty="0">
                <a:latin typeface="Century"/>
                <a:cs typeface="Century"/>
              </a:rPr>
              <a:t>соответствии </a:t>
            </a:r>
            <a:r>
              <a:rPr sz="2400" spc="-70" dirty="0">
                <a:latin typeface="Century"/>
                <a:cs typeface="Century"/>
              </a:rPr>
              <a:t>с </a:t>
            </a:r>
            <a:r>
              <a:rPr sz="2400" spc="-85" dirty="0">
                <a:latin typeface="Century"/>
                <a:cs typeface="Century"/>
              </a:rPr>
              <a:t>договором </a:t>
            </a:r>
            <a:r>
              <a:rPr sz="2400" spc="-125" dirty="0">
                <a:latin typeface="Century"/>
                <a:cs typeface="Century"/>
              </a:rPr>
              <a:t>возмездного </a:t>
            </a:r>
            <a:r>
              <a:rPr sz="2400" spc="-215" dirty="0">
                <a:latin typeface="Century"/>
                <a:cs typeface="Century"/>
              </a:rPr>
              <a:t>оказания </a:t>
            </a:r>
            <a:r>
              <a:rPr sz="2400" spc="-165" dirty="0">
                <a:latin typeface="Century"/>
                <a:cs typeface="Century"/>
              </a:rPr>
              <a:t>услуг </a:t>
            </a:r>
            <a:r>
              <a:rPr sz="2400" spc="-175" dirty="0">
                <a:latin typeface="Century"/>
                <a:cs typeface="Century"/>
              </a:rPr>
              <a:t>между </a:t>
            </a:r>
            <a:r>
              <a:rPr sz="2400" spc="-180" dirty="0">
                <a:latin typeface="Century"/>
                <a:cs typeface="Century"/>
              </a:rPr>
              <a:t>Союзом </a:t>
            </a:r>
            <a:r>
              <a:rPr sz="2400" spc="-220" dirty="0">
                <a:latin typeface="Century"/>
                <a:cs typeface="Century"/>
              </a:rPr>
              <a:t>и </a:t>
            </a:r>
            <a:r>
              <a:rPr sz="2400" spc="-195" dirty="0">
                <a:latin typeface="Century"/>
                <a:cs typeface="Century"/>
              </a:rPr>
              <a:t>региональным  </a:t>
            </a:r>
            <a:r>
              <a:rPr sz="2400" spc="-140" dirty="0">
                <a:latin typeface="Century"/>
                <a:cs typeface="Century"/>
              </a:rPr>
              <a:t>оператором </a:t>
            </a:r>
            <a:r>
              <a:rPr sz="2400" spc="-150" dirty="0">
                <a:latin typeface="Century"/>
                <a:cs typeface="Century"/>
              </a:rPr>
              <a:t>предусмотрена </a:t>
            </a:r>
            <a:r>
              <a:rPr sz="2400" spc="-195" dirty="0">
                <a:latin typeface="Century"/>
                <a:cs typeface="Century"/>
              </a:rPr>
              <a:t>ежемесячная</a:t>
            </a:r>
            <a:r>
              <a:rPr sz="2400" spc="140" dirty="0">
                <a:latin typeface="Century"/>
                <a:cs typeface="Century"/>
              </a:rPr>
              <a:t> </a:t>
            </a:r>
            <a:r>
              <a:rPr sz="2400" spc="-145" dirty="0">
                <a:latin typeface="Century"/>
                <a:cs typeface="Century"/>
              </a:rPr>
              <a:t>отчетность.</a:t>
            </a:r>
            <a:endParaRPr sz="24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entury"/>
              <a:cs typeface="Century"/>
            </a:endParaRPr>
          </a:p>
          <a:p>
            <a:pPr marL="4755515">
              <a:lnSpc>
                <a:spcPct val="100000"/>
              </a:lnSpc>
            </a:pPr>
            <a:r>
              <a:rPr sz="2400" spc="-180" dirty="0">
                <a:latin typeface="Century"/>
                <a:cs typeface="Century"/>
              </a:rPr>
              <a:t>Отчетность </a:t>
            </a:r>
            <a:r>
              <a:rPr sz="2400" spc="-120" dirty="0">
                <a:latin typeface="Century"/>
                <a:cs typeface="Century"/>
              </a:rPr>
              <a:t>состоит</a:t>
            </a:r>
            <a:r>
              <a:rPr sz="2400" spc="55" dirty="0">
                <a:latin typeface="Century"/>
                <a:cs typeface="Century"/>
              </a:rPr>
              <a:t> </a:t>
            </a:r>
            <a:r>
              <a:rPr sz="2400" spc="-190" dirty="0">
                <a:latin typeface="Century"/>
                <a:cs typeface="Century"/>
              </a:rPr>
              <a:t>из:</a:t>
            </a:r>
            <a:endParaRPr sz="2400">
              <a:latin typeface="Century"/>
              <a:cs typeface="Century"/>
            </a:endParaRPr>
          </a:p>
          <a:p>
            <a:pPr marL="355600" indent="-343535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204" dirty="0">
                <a:latin typeface="Century"/>
                <a:cs typeface="Century"/>
              </a:rPr>
              <a:t>Отчета </a:t>
            </a:r>
            <a:r>
              <a:rPr sz="2400" spc="-5" dirty="0">
                <a:latin typeface="Century"/>
                <a:cs typeface="Century"/>
              </a:rPr>
              <a:t>о </a:t>
            </a:r>
            <a:r>
              <a:rPr sz="2400" spc="-229" dirty="0">
                <a:latin typeface="Century"/>
                <a:cs typeface="Century"/>
              </a:rPr>
              <a:t>выполненных </a:t>
            </a:r>
            <a:r>
              <a:rPr sz="2400" spc="-145" dirty="0">
                <a:latin typeface="Century"/>
                <a:cs typeface="Century"/>
              </a:rPr>
              <a:t>работах по </a:t>
            </a:r>
            <a:r>
              <a:rPr sz="2400" spc="-130" dirty="0">
                <a:latin typeface="Century"/>
                <a:cs typeface="Century"/>
              </a:rPr>
              <a:t>проведению </a:t>
            </a:r>
            <a:r>
              <a:rPr sz="2400" spc="-215" dirty="0">
                <a:latin typeface="Century"/>
                <a:cs typeface="Century"/>
              </a:rPr>
              <a:t>практических</a:t>
            </a:r>
            <a:r>
              <a:rPr sz="2400" spc="60" dirty="0">
                <a:latin typeface="Century"/>
                <a:cs typeface="Century"/>
              </a:rPr>
              <a:t> </a:t>
            </a:r>
            <a:r>
              <a:rPr sz="2400" spc="-225" dirty="0">
                <a:latin typeface="Century"/>
                <a:cs typeface="Century"/>
              </a:rPr>
              <a:t>мероприятий</a:t>
            </a:r>
            <a:r>
              <a:rPr sz="2400" spc="-225" dirty="0">
                <a:latin typeface="Verdana"/>
                <a:cs typeface="Verdana"/>
              </a:rPr>
              <a:t>;</a:t>
            </a:r>
            <a:endParaRPr sz="2400">
              <a:latin typeface="Verdana"/>
              <a:cs typeface="Verdana"/>
            </a:endParaRPr>
          </a:p>
          <a:p>
            <a:pPr marL="355600" indent="-343535">
              <a:lnSpc>
                <a:spcPct val="100000"/>
              </a:lnSpc>
              <a:spcBef>
                <a:spcPts val="14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204" dirty="0">
                <a:latin typeface="Century"/>
                <a:cs typeface="Century"/>
              </a:rPr>
              <a:t>Отчета </a:t>
            </a:r>
            <a:r>
              <a:rPr sz="2400" spc="-145" dirty="0">
                <a:latin typeface="Century"/>
                <a:cs typeface="Century"/>
              </a:rPr>
              <a:t>по </a:t>
            </a:r>
            <a:r>
              <a:rPr sz="2400" spc="-155" dirty="0">
                <a:latin typeface="Century"/>
                <a:cs typeface="Century"/>
              </a:rPr>
              <a:t>формированию</a:t>
            </a:r>
            <a:r>
              <a:rPr sz="2400" spc="195" dirty="0">
                <a:latin typeface="Century"/>
                <a:cs typeface="Century"/>
              </a:rPr>
              <a:t> </a:t>
            </a:r>
            <a:r>
              <a:rPr sz="2400" spc="-165" dirty="0">
                <a:latin typeface="Century"/>
                <a:cs typeface="Century"/>
              </a:rPr>
              <a:t>рекомендаций;</a:t>
            </a:r>
            <a:endParaRPr sz="2400">
              <a:latin typeface="Century"/>
              <a:cs typeface="Century"/>
            </a:endParaRPr>
          </a:p>
          <a:p>
            <a:pPr marL="355600" marR="78740" indent="-343535">
              <a:lnSpc>
                <a:spcPct val="15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204" dirty="0">
                <a:latin typeface="Century"/>
                <a:cs typeface="Century"/>
              </a:rPr>
              <a:t>Отчета </a:t>
            </a:r>
            <a:r>
              <a:rPr sz="2400" spc="-145" dirty="0">
                <a:latin typeface="Century"/>
                <a:cs typeface="Century"/>
              </a:rPr>
              <a:t>по </a:t>
            </a:r>
            <a:r>
              <a:rPr sz="2400" spc="-170" dirty="0">
                <a:latin typeface="Century"/>
                <a:cs typeface="Century"/>
              </a:rPr>
              <a:t>количеству </a:t>
            </a:r>
            <a:r>
              <a:rPr sz="2400" spc="-165" dirty="0">
                <a:latin typeface="Century"/>
                <a:cs typeface="Century"/>
              </a:rPr>
              <a:t>обработанных </a:t>
            </a:r>
            <a:r>
              <a:rPr sz="2400" spc="-170" dirty="0">
                <a:latin typeface="Century"/>
                <a:cs typeface="Century"/>
              </a:rPr>
              <a:t>входящих </a:t>
            </a:r>
            <a:r>
              <a:rPr sz="2400" spc="-135" dirty="0">
                <a:latin typeface="Century"/>
                <a:cs typeface="Century"/>
              </a:rPr>
              <a:t>запросов </a:t>
            </a:r>
            <a:r>
              <a:rPr sz="2400" spc="-180" dirty="0">
                <a:latin typeface="Century"/>
                <a:cs typeface="Century"/>
              </a:rPr>
              <a:t>граждан </a:t>
            </a:r>
            <a:r>
              <a:rPr sz="2400" spc="-135" dirty="0">
                <a:latin typeface="Century"/>
                <a:cs typeface="Century"/>
              </a:rPr>
              <a:t>совместно </a:t>
            </a:r>
            <a:r>
              <a:rPr sz="2400" spc="-70" dirty="0">
                <a:latin typeface="Century"/>
                <a:cs typeface="Century"/>
              </a:rPr>
              <a:t>с </a:t>
            </a:r>
            <a:r>
              <a:rPr sz="2400" spc="-180" dirty="0">
                <a:latin typeface="Century"/>
                <a:cs typeface="Century"/>
              </a:rPr>
              <a:t>технической  </a:t>
            </a:r>
            <a:r>
              <a:rPr sz="2400" spc="-135" dirty="0">
                <a:latin typeface="Century"/>
                <a:cs typeface="Century"/>
              </a:rPr>
              <a:t>поддержкой;</a:t>
            </a:r>
            <a:endParaRPr sz="2400">
              <a:latin typeface="Century"/>
              <a:cs typeface="Century"/>
            </a:endParaRPr>
          </a:p>
          <a:p>
            <a:pPr marL="355600" indent="-343535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210" dirty="0">
                <a:latin typeface="Century"/>
                <a:cs typeface="Century"/>
              </a:rPr>
              <a:t>Отчет </a:t>
            </a:r>
            <a:r>
              <a:rPr sz="2400" spc="-135" dirty="0">
                <a:latin typeface="Century"/>
                <a:cs typeface="Century"/>
              </a:rPr>
              <a:t>содержащий </a:t>
            </a:r>
            <a:r>
              <a:rPr sz="2400" spc="-35" dirty="0">
                <a:latin typeface="Century"/>
                <a:cs typeface="Century"/>
              </a:rPr>
              <a:t>фото</a:t>
            </a:r>
            <a:r>
              <a:rPr sz="2400" spc="-35" dirty="0">
                <a:latin typeface="Verdana"/>
                <a:cs typeface="Verdana"/>
              </a:rPr>
              <a:t>- </a:t>
            </a:r>
            <a:r>
              <a:rPr sz="2400" spc="-220" dirty="0">
                <a:latin typeface="Century"/>
                <a:cs typeface="Century"/>
              </a:rPr>
              <a:t>и</a:t>
            </a:r>
            <a:r>
              <a:rPr sz="2400" spc="-10" dirty="0">
                <a:latin typeface="Century"/>
                <a:cs typeface="Century"/>
              </a:rPr>
              <a:t> </a:t>
            </a:r>
            <a:r>
              <a:rPr sz="2400" spc="-155" dirty="0">
                <a:latin typeface="Century"/>
                <a:cs typeface="Century"/>
              </a:rPr>
              <a:t>видеоматериалы;</a:t>
            </a:r>
            <a:endParaRPr sz="2400">
              <a:latin typeface="Century"/>
              <a:cs typeface="Century"/>
            </a:endParaRPr>
          </a:p>
          <a:p>
            <a:pPr marL="355600" indent="-343535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215" dirty="0">
                <a:latin typeface="Century"/>
                <a:cs typeface="Century"/>
              </a:rPr>
              <a:t>Отчет </a:t>
            </a:r>
            <a:r>
              <a:rPr sz="2400" spc="-135" dirty="0">
                <a:latin typeface="Century"/>
                <a:cs typeface="Century"/>
              </a:rPr>
              <a:t>содержащий </a:t>
            </a:r>
            <a:r>
              <a:rPr sz="2400" spc="-175" dirty="0">
                <a:latin typeface="Century"/>
                <a:cs typeface="Century"/>
              </a:rPr>
              <a:t>информацию </a:t>
            </a:r>
            <a:r>
              <a:rPr sz="2400" spc="-5" dirty="0">
                <a:latin typeface="Century"/>
                <a:cs typeface="Century"/>
              </a:rPr>
              <a:t>о </a:t>
            </a:r>
            <a:r>
              <a:rPr sz="2400" spc="-225" dirty="0">
                <a:latin typeface="Century"/>
                <a:cs typeface="Century"/>
              </a:rPr>
              <a:t>публикациях </a:t>
            </a:r>
            <a:r>
              <a:rPr sz="2400" spc="-170" dirty="0">
                <a:latin typeface="Century"/>
                <a:cs typeface="Century"/>
              </a:rPr>
              <a:t>в</a:t>
            </a:r>
            <a:r>
              <a:rPr sz="2400" spc="35" dirty="0">
                <a:latin typeface="Century"/>
                <a:cs typeface="Century"/>
              </a:rPr>
              <a:t> </a:t>
            </a:r>
            <a:r>
              <a:rPr sz="2400" spc="-409" dirty="0">
                <a:latin typeface="Century"/>
                <a:cs typeface="Century"/>
              </a:rPr>
              <a:t>СМИ</a:t>
            </a:r>
            <a:endParaRPr sz="24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50">
              <a:latin typeface="Century"/>
              <a:cs typeface="Century"/>
            </a:endParaRPr>
          </a:p>
          <a:p>
            <a:pPr marL="4179570" marR="5080" indent="-3877945">
              <a:lnSpc>
                <a:spcPct val="150100"/>
              </a:lnSpc>
            </a:pPr>
            <a:r>
              <a:rPr sz="2400" spc="-150" dirty="0">
                <a:latin typeface="Century"/>
                <a:cs typeface="Century"/>
              </a:rPr>
              <a:t>Дополнительно </a:t>
            </a:r>
            <a:r>
              <a:rPr sz="2400" spc="-185" dirty="0">
                <a:latin typeface="Century"/>
                <a:cs typeface="Century"/>
              </a:rPr>
              <a:t>региональный </a:t>
            </a:r>
            <a:r>
              <a:rPr sz="2400" spc="-130" dirty="0">
                <a:latin typeface="Century"/>
                <a:cs typeface="Century"/>
              </a:rPr>
              <a:t>оператор </a:t>
            </a:r>
            <a:r>
              <a:rPr sz="2400" spc="-140" dirty="0">
                <a:latin typeface="Century"/>
                <a:cs typeface="Century"/>
              </a:rPr>
              <a:t>предоставляет </a:t>
            </a:r>
            <a:r>
              <a:rPr sz="2400" spc="-170" dirty="0">
                <a:latin typeface="Century"/>
                <a:cs typeface="Century"/>
              </a:rPr>
              <a:t>в </a:t>
            </a:r>
            <a:r>
              <a:rPr sz="2400" spc="-185" dirty="0">
                <a:latin typeface="Century"/>
                <a:cs typeface="Century"/>
              </a:rPr>
              <a:t>Союз </a:t>
            </a:r>
            <a:r>
              <a:rPr sz="2400" spc="-135" dirty="0">
                <a:latin typeface="Century"/>
                <a:cs typeface="Century"/>
              </a:rPr>
              <a:t>необходимую </a:t>
            </a:r>
            <a:r>
              <a:rPr sz="2400" spc="-175" dirty="0">
                <a:latin typeface="Century"/>
                <a:cs typeface="Century"/>
              </a:rPr>
              <a:t>информацию  </a:t>
            </a:r>
            <a:r>
              <a:rPr sz="2400" spc="-170" dirty="0">
                <a:latin typeface="Century"/>
                <a:cs typeface="Century"/>
              </a:rPr>
              <a:t>в </a:t>
            </a:r>
            <a:r>
              <a:rPr sz="2400" spc="-160" dirty="0">
                <a:latin typeface="Century"/>
                <a:cs typeface="Century"/>
              </a:rPr>
              <a:t>сроки, обозначенные</a:t>
            </a:r>
            <a:r>
              <a:rPr sz="2400" spc="185" dirty="0">
                <a:latin typeface="Century"/>
                <a:cs typeface="Century"/>
              </a:rPr>
              <a:t> </a:t>
            </a:r>
            <a:r>
              <a:rPr sz="2400" spc="-170" dirty="0">
                <a:latin typeface="Century"/>
                <a:cs typeface="Century"/>
              </a:rPr>
              <a:t>Союзом.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5" dirty="0"/>
              <a:pPr marL="38100">
                <a:lnSpc>
                  <a:spcPts val="1630"/>
                </a:lnSpc>
              </a:pPr>
              <a:t>41</a:t>
            </a:fld>
            <a:endParaRPr spc="-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004800" cy="9753600"/>
            <a:chOff x="0" y="0"/>
            <a:chExt cx="13004800" cy="975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004292" cy="97535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4073" y="4778628"/>
              <a:ext cx="5391658" cy="5608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3336" y="597408"/>
              <a:ext cx="1705356" cy="17343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9523" y="562355"/>
              <a:ext cx="1586484" cy="11308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23208" y="562419"/>
              <a:ext cx="1937385" cy="1321435"/>
            </a:xfrm>
            <a:custGeom>
              <a:avLst/>
              <a:gdLst/>
              <a:ahLst/>
              <a:cxnLst/>
              <a:rect l="l" t="t" r="r" b="b"/>
              <a:pathLst>
                <a:path w="1937384" h="1321435">
                  <a:moveTo>
                    <a:pt x="731443" y="38138"/>
                  </a:moveTo>
                  <a:lnTo>
                    <a:pt x="705548" y="38138"/>
                  </a:lnTo>
                  <a:lnTo>
                    <a:pt x="705548" y="108381"/>
                  </a:lnTo>
                  <a:lnTo>
                    <a:pt x="676084" y="108381"/>
                  </a:lnTo>
                  <a:lnTo>
                    <a:pt x="676084" y="38138"/>
                  </a:lnTo>
                  <a:lnTo>
                    <a:pt x="649287" y="38138"/>
                  </a:lnTo>
                  <a:lnTo>
                    <a:pt x="649287" y="202641"/>
                  </a:lnTo>
                  <a:lnTo>
                    <a:pt x="676084" y="202641"/>
                  </a:lnTo>
                  <a:lnTo>
                    <a:pt x="676084" y="132422"/>
                  </a:lnTo>
                  <a:lnTo>
                    <a:pt x="705548" y="132422"/>
                  </a:lnTo>
                  <a:lnTo>
                    <a:pt x="705548" y="202641"/>
                  </a:lnTo>
                  <a:lnTo>
                    <a:pt x="731443" y="202641"/>
                  </a:lnTo>
                  <a:lnTo>
                    <a:pt x="731443" y="132422"/>
                  </a:lnTo>
                  <a:lnTo>
                    <a:pt x="731443" y="108381"/>
                  </a:lnTo>
                  <a:lnTo>
                    <a:pt x="731443" y="38138"/>
                  </a:lnTo>
                  <a:close/>
                </a:path>
                <a:path w="1937384" h="1321435">
                  <a:moveTo>
                    <a:pt x="838606" y="202641"/>
                  </a:moveTo>
                  <a:lnTo>
                    <a:pt x="833856" y="172402"/>
                  </a:lnTo>
                  <a:lnTo>
                    <a:pt x="830351" y="150190"/>
                  </a:lnTo>
                  <a:lnTo>
                    <a:pt x="817346" y="67513"/>
                  </a:lnTo>
                  <a:lnTo>
                    <a:pt x="812723" y="38138"/>
                  </a:lnTo>
                  <a:lnTo>
                    <a:pt x="804684" y="38138"/>
                  </a:lnTo>
                  <a:lnTo>
                    <a:pt x="804684" y="150190"/>
                  </a:lnTo>
                  <a:lnTo>
                    <a:pt x="779678" y="150190"/>
                  </a:lnTo>
                  <a:lnTo>
                    <a:pt x="792175" y="67513"/>
                  </a:lnTo>
                  <a:lnTo>
                    <a:pt x="804684" y="150190"/>
                  </a:lnTo>
                  <a:lnTo>
                    <a:pt x="804684" y="38138"/>
                  </a:lnTo>
                  <a:lnTo>
                    <a:pt x="774319" y="38138"/>
                  </a:lnTo>
                  <a:lnTo>
                    <a:pt x="748411" y="202641"/>
                  </a:lnTo>
                  <a:lnTo>
                    <a:pt x="771639" y="202641"/>
                  </a:lnTo>
                  <a:lnTo>
                    <a:pt x="776097" y="172402"/>
                  </a:lnTo>
                  <a:lnTo>
                    <a:pt x="808253" y="172402"/>
                  </a:lnTo>
                  <a:lnTo>
                    <a:pt x="812723" y="202641"/>
                  </a:lnTo>
                  <a:lnTo>
                    <a:pt x="838606" y="202641"/>
                  </a:lnTo>
                  <a:close/>
                </a:path>
                <a:path w="1937384" h="1321435">
                  <a:moveTo>
                    <a:pt x="948474" y="179514"/>
                  </a:moveTo>
                  <a:lnTo>
                    <a:pt x="937755" y="179514"/>
                  </a:lnTo>
                  <a:lnTo>
                    <a:pt x="937755" y="38138"/>
                  </a:lnTo>
                  <a:lnTo>
                    <a:pt x="910958" y="38138"/>
                  </a:lnTo>
                  <a:lnTo>
                    <a:pt x="910958" y="179514"/>
                  </a:lnTo>
                  <a:lnTo>
                    <a:pt x="881481" y="179514"/>
                  </a:lnTo>
                  <a:lnTo>
                    <a:pt x="881481" y="38138"/>
                  </a:lnTo>
                  <a:lnTo>
                    <a:pt x="855586" y="38138"/>
                  </a:lnTo>
                  <a:lnTo>
                    <a:pt x="855586" y="202641"/>
                  </a:lnTo>
                  <a:lnTo>
                    <a:pt x="923455" y="202641"/>
                  </a:lnTo>
                  <a:lnTo>
                    <a:pt x="923455" y="224853"/>
                  </a:lnTo>
                  <a:lnTo>
                    <a:pt x="948474" y="224853"/>
                  </a:lnTo>
                  <a:lnTo>
                    <a:pt x="948474" y="179514"/>
                  </a:lnTo>
                  <a:close/>
                </a:path>
                <a:path w="1937384" h="1321435">
                  <a:moveTo>
                    <a:pt x="1049388" y="38138"/>
                  </a:moveTo>
                  <a:lnTo>
                    <a:pt x="1020813" y="38138"/>
                  </a:lnTo>
                  <a:lnTo>
                    <a:pt x="999375" y="105765"/>
                  </a:lnTo>
                  <a:lnTo>
                    <a:pt x="989545" y="142138"/>
                  </a:lnTo>
                  <a:lnTo>
                    <a:pt x="989545" y="38138"/>
                  </a:lnTo>
                  <a:lnTo>
                    <a:pt x="966330" y="38138"/>
                  </a:lnTo>
                  <a:lnTo>
                    <a:pt x="966330" y="202641"/>
                  </a:lnTo>
                  <a:lnTo>
                    <a:pt x="993127" y="202641"/>
                  </a:lnTo>
                  <a:lnTo>
                    <a:pt x="1011008" y="142138"/>
                  </a:lnTo>
                  <a:lnTo>
                    <a:pt x="1015453" y="127088"/>
                  </a:lnTo>
                  <a:lnTo>
                    <a:pt x="1025271" y="87058"/>
                  </a:lnTo>
                  <a:lnTo>
                    <a:pt x="1025271" y="202641"/>
                  </a:lnTo>
                  <a:lnTo>
                    <a:pt x="1049388" y="202641"/>
                  </a:lnTo>
                  <a:lnTo>
                    <a:pt x="1049388" y="87058"/>
                  </a:lnTo>
                  <a:lnTo>
                    <a:pt x="1049388" y="38138"/>
                  </a:lnTo>
                  <a:close/>
                </a:path>
                <a:path w="1937384" h="1321435">
                  <a:moveTo>
                    <a:pt x="1146733" y="77343"/>
                  </a:moveTo>
                  <a:lnTo>
                    <a:pt x="1144244" y="60045"/>
                  </a:lnTo>
                  <a:lnTo>
                    <a:pt x="1143901" y="59461"/>
                  </a:lnTo>
                  <a:lnTo>
                    <a:pt x="1136802" y="47167"/>
                  </a:lnTo>
                  <a:lnTo>
                    <a:pt x="1124508" y="39128"/>
                  </a:lnTo>
                  <a:lnTo>
                    <a:pt x="1120838" y="38544"/>
                  </a:lnTo>
                  <a:lnTo>
                    <a:pt x="1120838" y="63957"/>
                  </a:lnTo>
                  <a:lnTo>
                    <a:pt x="1120838" y="176847"/>
                  </a:lnTo>
                  <a:lnTo>
                    <a:pt x="1116368" y="181305"/>
                  </a:lnTo>
                  <a:lnTo>
                    <a:pt x="1099400" y="181305"/>
                  </a:lnTo>
                  <a:lnTo>
                    <a:pt x="1094041" y="176847"/>
                  </a:lnTo>
                  <a:lnTo>
                    <a:pt x="1094041" y="63957"/>
                  </a:lnTo>
                  <a:lnTo>
                    <a:pt x="1099400" y="59461"/>
                  </a:lnTo>
                  <a:lnTo>
                    <a:pt x="1116368" y="59461"/>
                  </a:lnTo>
                  <a:lnTo>
                    <a:pt x="1120838" y="63957"/>
                  </a:lnTo>
                  <a:lnTo>
                    <a:pt x="1120838" y="38544"/>
                  </a:lnTo>
                  <a:lnTo>
                    <a:pt x="1078407" y="47167"/>
                  </a:lnTo>
                  <a:lnTo>
                    <a:pt x="1068146" y="77343"/>
                  </a:lnTo>
                  <a:lnTo>
                    <a:pt x="1068146" y="163525"/>
                  </a:lnTo>
                  <a:lnTo>
                    <a:pt x="1070762" y="180784"/>
                  </a:lnTo>
                  <a:lnTo>
                    <a:pt x="1078407" y="193636"/>
                  </a:lnTo>
                  <a:lnTo>
                    <a:pt x="1090752" y="201650"/>
                  </a:lnTo>
                  <a:lnTo>
                    <a:pt x="1107440" y="204406"/>
                  </a:lnTo>
                  <a:lnTo>
                    <a:pt x="1124508" y="201650"/>
                  </a:lnTo>
                  <a:lnTo>
                    <a:pt x="1136802" y="193636"/>
                  </a:lnTo>
                  <a:lnTo>
                    <a:pt x="1143939" y="181305"/>
                  </a:lnTo>
                  <a:lnTo>
                    <a:pt x="1144244" y="180784"/>
                  </a:lnTo>
                  <a:lnTo>
                    <a:pt x="1146733" y="163525"/>
                  </a:lnTo>
                  <a:lnTo>
                    <a:pt x="1146733" y="77343"/>
                  </a:lnTo>
                  <a:close/>
                </a:path>
                <a:path w="1937384" h="1321435">
                  <a:moveTo>
                    <a:pt x="1248562" y="38138"/>
                  </a:moveTo>
                  <a:lnTo>
                    <a:pt x="1221778" y="38138"/>
                  </a:lnTo>
                  <a:lnTo>
                    <a:pt x="1221778" y="108381"/>
                  </a:lnTo>
                  <a:lnTo>
                    <a:pt x="1192250" y="108381"/>
                  </a:lnTo>
                  <a:lnTo>
                    <a:pt x="1192250" y="38138"/>
                  </a:lnTo>
                  <a:lnTo>
                    <a:pt x="1166380" y="38138"/>
                  </a:lnTo>
                  <a:lnTo>
                    <a:pt x="1166380" y="202641"/>
                  </a:lnTo>
                  <a:lnTo>
                    <a:pt x="1192250" y="202641"/>
                  </a:lnTo>
                  <a:lnTo>
                    <a:pt x="1192250" y="132422"/>
                  </a:lnTo>
                  <a:lnTo>
                    <a:pt x="1221778" y="132422"/>
                  </a:lnTo>
                  <a:lnTo>
                    <a:pt x="1221778" y="202641"/>
                  </a:lnTo>
                  <a:lnTo>
                    <a:pt x="1248562" y="202641"/>
                  </a:lnTo>
                  <a:lnTo>
                    <a:pt x="1248562" y="132422"/>
                  </a:lnTo>
                  <a:lnTo>
                    <a:pt x="1248562" y="108381"/>
                  </a:lnTo>
                  <a:lnTo>
                    <a:pt x="1248562" y="38138"/>
                  </a:lnTo>
                  <a:close/>
                </a:path>
                <a:path w="1937384" h="1321435">
                  <a:moveTo>
                    <a:pt x="1274394" y="235534"/>
                  </a:moveTo>
                  <a:lnTo>
                    <a:pt x="1192250" y="235534"/>
                  </a:lnTo>
                  <a:lnTo>
                    <a:pt x="1192250" y="399986"/>
                  </a:lnTo>
                  <a:lnTo>
                    <a:pt x="1218196" y="399986"/>
                  </a:lnTo>
                  <a:lnTo>
                    <a:pt x="1218196" y="258635"/>
                  </a:lnTo>
                  <a:lnTo>
                    <a:pt x="1247609" y="258635"/>
                  </a:lnTo>
                  <a:lnTo>
                    <a:pt x="1247609" y="399986"/>
                  </a:lnTo>
                  <a:lnTo>
                    <a:pt x="1274394" y="399986"/>
                  </a:lnTo>
                  <a:lnTo>
                    <a:pt x="1274394" y="258635"/>
                  </a:lnTo>
                  <a:lnTo>
                    <a:pt x="1274394" y="235534"/>
                  </a:lnTo>
                  <a:close/>
                </a:path>
                <a:path w="1937384" h="1321435">
                  <a:moveTo>
                    <a:pt x="1356652" y="202641"/>
                  </a:moveTo>
                  <a:lnTo>
                    <a:pt x="1351724" y="172402"/>
                  </a:lnTo>
                  <a:lnTo>
                    <a:pt x="1348117" y="150190"/>
                  </a:lnTo>
                  <a:lnTo>
                    <a:pt x="1334655" y="67513"/>
                  </a:lnTo>
                  <a:lnTo>
                    <a:pt x="1329867" y="38138"/>
                  </a:lnTo>
                  <a:lnTo>
                    <a:pt x="1321777" y="38138"/>
                  </a:lnTo>
                  <a:lnTo>
                    <a:pt x="1321777" y="150190"/>
                  </a:lnTo>
                  <a:lnTo>
                    <a:pt x="1296771" y="150190"/>
                  </a:lnTo>
                  <a:lnTo>
                    <a:pt x="1309268" y="67513"/>
                  </a:lnTo>
                  <a:lnTo>
                    <a:pt x="1321777" y="150190"/>
                  </a:lnTo>
                  <a:lnTo>
                    <a:pt x="1321777" y="38138"/>
                  </a:lnTo>
                  <a:lnTo>
                    <a:pt x="1291412" y="38138"/>
                  </a:lnTo>
                  <a:lnTo>
                    <a:pt x="1265466" y="202641"/>
                  </a:lnTo>
                  <a:lnTo>
                    <a:pt x="1288681" y="202641"/>
                  </a:lnTo>
                  <a:lnTo>
                    <a:pt x="1294155" y="172402"/>
                  </a:lnTo>
                  <a:lnTo>
                    <a:pt x="1325346" y="172402"/>
                  </a:lnTo>
                  <a:lnTo>
                    <a:pt x="1329867" y="202641"/>
                  </a:lnTo>
                  <a:lnTo>
                    <a:pt x="1356652" y="202641"/>
                  </a:lnTo>
                  <a:close/>
                </a:path>
                <a:path w="1937384" h="1321435">
                  <a:moveTo>
                    <a:pt x="1371765" y="276415"/>
                  </a:moveTo>
                  <a:lnTo>
                    <a:pt x="1350327" y="238163"/>
                  </a:lnTo>
                  <a:lnTo>
                    <a:pt x="1345933" y="237490"/>
                  </a:lnTo>
                  <a:lnTo>
                    <a:pt x="1345933" y="263080"/>
                  </a:lnTo>
                  <a:lnTo>
                    <a:pt x="1345933" y="311086"/>
                  </a:lnTo>
                  <a:lnTo>
                    <a:pt x="1341412" y="314642"/>
                  </a:lnTo>
                  <a:lnTo>
                    <a:pt x="1320939" y="314642"/>
                  </a:lnTo>
                  <a:lnTo>
                    <a:pt x="1320939" y="258635"/>
                  </a:lnTo>
                  <a:lnTo>
                    <a:pt x="1341412" y="258635"/>
                  </a:lnTo>
                  <a:lnTo>
                    <a:pt x="1345933" y="263080"/>
                  </a:lnTo>
                  <a:lnTo>
                    <a:pt x="1345933" y="237490"/>
                  </a:lnTo>
                  <a:lnTo>
                    <a:pt x="1333436" y="235534"/>
                  </a:lnTo>
                  <a:lnTo>
                    <a:pt x="1294980" y="235534"/>
                  </a:lnTo>
                  <a:lnTo>
                    <a:pt x="1294980" y="399986"/>
                  </a:lnTo>
                  <a:lnTo>
                    <a:pt x="1320939" y="399986"/>
                  </a:lnTo>
                  <a:lnTo>
                    <a:pt x="1320939" y="338645"/>
                  </a:lnTo>
                  <a:lnTo>
                    <a:pt x="1333436" y="338645"/>
                  </a:lnTo>
                  <a:lnTo>
                    <a:pt x="1350327" y="335889"/>
                  </a:lnTo>
                  <a:lnTo>
                    <a:pt x="1362290" y="327863"/>
                  </a:lnTo>
                  <a:lnTo>
                    <a:pt x="1369415" y="315023"/>
                  </a:lnTo>
                  <a:lnTo>
                    <a:pt x="1369466" y="314642"/>
                  </a:lnTo>
                  <a:lnTo>
                    <a:pt x="1371765" y="297751"/>
                  </a:lnTo>
                  <a:lnTo>
                    <a:pt x="1371765" y="276415"/>
                  </a:lnTo>
                  <a:close/>
                </a:path>
                <a:path w="1937384" h="1321435">
                  <a:moveTo>
                    <a:pt x="1400340" y="473760"/>
                  </a:moveTo>
                  <a:lnTo>
                    <a:pt x="1398079" y="456869"/>
                  </a:lnTo>
                  <a:lnTo>
                    <a:pt x="1397990" y="456120"/>
                  </a:lnTo>
                  <a:lnTo>
                    <a:pt x="1390865" y="443318"/>
                  </a:lnTo>
                  <a:lnTo>
                    <a:pt x="1378902" y="435508"/>
                  </a:lnTo>
                  <a:lnTo>
                    <a:pt x="1374508" y="434835"/>
                  </a:lnTo>
                  <a:lnTo>
                    <a:pt x="1374508" y="460425"/>
                  </a:lnTo>
                  <a:lnTo>
                    <a:pt x="1374508" y="508431"/>
                  </a:lnTo>
                  <a:lnTo>
                    <a:pt x="1369987" y="511987"/>
                  </a:lnTo>
                  <a:lnTo>
                    <a:pt x="1349514" y="511987"/>
                  </a:lnTo>
                  <a:lnTo>
                    <a:pt x="1349514" y="456869"/>
                  </a:lnTo>
                  <a:lnTo>
                    <a:pt x="1369987" y="456869"/>
                  </a:lnTo>
                  <a:lnTo>
                    <a:pt x="1374508" y="460425"/>
                  </a:lnTo>
                  <a:lnTo>
                    <a:pt x="1374508" y="434835"/>
                  </a:lnTo>
                  <a:lnTo>
                    <a:pt x="1362011" y="432879"/>
                  </a:lnTo>
                  <a:lnTo>
                    <a:pt x="1323555" y="432879"/>
                  </a:lnTo>
                  <a:lnTo>
                    <a:pt x="1323555" y="597331"/>
                  </a:lnTo>
                  <a:lnTo>
                    <a:pt x="1349514" y="597331"/>
                  </a:lnTo>
                  <a:lnTo>
                    <a:pt x="1349514" y="535990"/>
                  </a:lnTo>
                  <a:lnTo>
                    <a:pt x="1362011" y="535990"/>
                  </a:lnTo>
                  <a:lnTo>
                    <a:pt x="1397990" y="512737"/>
                  </a:lnTo>
                  <a:lnTo>
                    <a:pt x="1400340" y="495096"/>
                  </a:lnTo>
                  <a:lnTo>
                    <a:pt x="1400340" y="473760"/>
                  </a:lnTo>
                  <a:close/>
                </a:path>
                <a:path w="1937384" h="1321435">
                  <a:moveTo>
                    <a:pt x="1463789" y="38138"/>
                  </a:moveTo>
                  <a:lnTo>
                    <a:pt x="1389634" y="38138"/>
                  </a:lnTo>
                  <a:lnTo>
                    <a:pt x="1386052" y="162636"/>
                  </a:lnTo>
                  <a:lnTo>
                    <a:pt x="1385227" y="177736"/>
                  </a:lnTo>
                  <a:lnTo>
                    <a:pt x="1381645" y="179514"/>
                  </a:lnTo>
                  <a:lnTo>
                    <a:pt x="1369987" y="179514"/>
                  </a:lnTo>
                  <a:lnTo>
                    <a:pt x="1369987" y="202641"/>
                  </a:lnTo>
                  <a:lnTo>
                    <a:pt x="1373555" y="202641"/>
                  </a:lnTo>
                  <a:lnTo>
                    <a:pt x="1390256" y="200355"/>
                  </a:lnTo>
                  <a:lnTo>
                    <a:pt x="1401851" y="193078"/>
                  </a:lnTo>
                  <a:lnTo>
                    <a:pt x="1408899" y="180124"/>
                  </a:lnTo>
                  <a:lnTo>
                    <a:pt x="1412011" y="160845"/>
                  </a:lnTo>
                  <a:lnTo>
                    <a:pt x="1414627" y="61239"/>
                  </a:lnTo>
                  <a:lnTo>
                    <a:pt x="1437005" y="61239"/>
                  </a:lnTo>
                  <a:lnTo>
                    <a:pt x="1437005" y="202641"/>
                  </a:lnTo>
                  <a:lnTo>
                    <a:pt x="1463789" y="202641"/>
                  </a:lnTo>
                  <a:lnTo>
                    <a:pt x="1463789" y="61239"/>
                  </a:lnTo>
                  <a:lnTo>
                    <a:pt x="1463789" y="38138"/>
                  </a:lnTo>
                  <a:close/>
                </a:path>
                <a:path w="1937384" h="1321435">
                  <a:moveTo>
                    <a:pt x="1466418" y="274637"/>
                  </a:moveTo>
                  <a:lnTo>
                    <a:pt x="1463929" y="257378"/>
                  </a:lnTo>
                  <a:lnTo>
                    <a:pt x="1463624" y="256857"/>
                  </a:lnTo>
                  <a:lnTo>
                    <a:pt x="1456499" y="244525"/>
                  </a:lnTo>
                  <a:lnTo>
                    <a:pt x="1444218" y="236512"/>
                  </a:lnTo>
                  <a:lnTo>
                    <a:pt x="1440573" y="235927"/>
                  </a:lnTo>
                  <a:lnTo>
                    <a:pt x="1440573" y="261302"/>
                  </a:lnTo>
                  <a:lnTo>
                    <a:pt x="1440573" y="374205"/>
                  </a:lnTo>
                  <a:lnTo>
                    <a:pt x="1435227" y="378650"/>
                  </a:lnTo>
                  <a:lnTo>
                    <a:pt x="1419148" y="378650"/>
                  </a:lnTo>
                  <a:lnTo>
                    <a:pt x="1413789" y="374205"/>
                  </a:lnTo>
                  <a:lnTo>
                    <a:pt x="1413789" y="261302"/>
                  </a:lnTo>
                  <a:lnTo>
                    <a:pt x="1419148" y="256857"/>
                  </a:lnTo>
                  <a:lnTo>
                    <a:pt x="1435227" y="256857"/>
                  </a:lnTo>
                  <a:lnTo>
                    <a:pt x="1440573" y="261302"/>
                  </a:lnTo>
                  <a:lnTo>
                    <a:pt x="1440573" y="235927"/>
                  </a:lnTo>
                  <a:lnTo>
                    <a:pt x="1397800" y="244525"/>
                  </a:lnTo>
                  <a:lnTo>
                    <a:pt x="1387843" y="274637"/>
                  </a:lnTo>
                  <a:lnTo>
                    <a:pt x="1387843" y="360870"/>
                  </a:lnTo>
                  <a:lnTo>
                    <a:pt x="1390345" y="378129"/>
                  </a:lnTo>
                  <a:lnTo>
                    <a:pt x="1397800" y="390982"/>
                  </a:lnTo>
                  <a:lnTo>
                    <a:pt x="1410093" y="398995"/>
                  </a:lnTo>
                  <a:lnTo>
                    <a:pt x="1427124" y="401751"/>
                  </a:lnTo>
                  <a:lnTo>
                    <a:pt x="1444218" y="398995"/>
                  </a:lnTo>
                  <a:lnTo>
                    <a:pt x="1456499" y="390982"/>
                  </a:lnTo>
                  <a:lnTo>
                    <a:pt x="1463624" y="378650"/>
                  </a:lnTo>
                  <a:lnTo>
                    <a:pt x="1463929" y="378129"/>
                  </a:lnTo>
                  <a:lnTo>
                    <a:pt x="1466418" y="360870"/>
                  </a:lnTo>
                  <a:lnTo>
                    <a:pt x="1466418" y="274637"/>
                  </a:lnTo>
                  <a:close/>
                </a:path>
                <a:path w="1937384" h="1321435">
                  <a:moveTo>
                    <a:pt x="1494980" y="472871"/>
                  </a:moveTo>
                  <a:lnTo>
                    <a:pt x="1492364" y="455091"/>
                  </a:lnTo>
                  <a:lnTo>
                    <a:pt x="1484718" y="441985"/>
                  </a:lnTo>
                  <a:lnTo>
                    <a:pt x="1472387" y="433870"/>
                  </a:lnTo>
                  <a:lnTo>
                    <a:pt x="1469148" y="433336"/>
                  </a:lnTo>
                  <a:lnTo>
                    <a:pt x="1469148" y="459536"/>
                  </a:lnTo>
                  <a:lnTo>
                    <a:pt x="1469148" y="571550"/>
                  </a:lnTo>
                  <a:lnTo>
                    <a:pt x="1463789" y="575995"/>
                  </a:lnTo>
                  <a:lnTo>
                    <a:pt x="1447723" y="575995"/>
                  </a:lnTo>
                  <a:lnTo>
                    <a:pt x="1442364" y="571550"/>
                  </a:lnTo>
                  <a:lnTo>
                    <a:pt x="1442364" y="459536"/>
                  </a:lnTo>
                  <a:lnTo>
                    <a:pt x="1447723" y="455091"/>
                  </a:lnTo>
                  <a:lnTo>
                    <a:pt x="1463789" y="455091"/>
                  </a:lnTo>
                  <a:lnTo>
                    <a:pt x="1469148" y="459536"/>
                  </a:lnTo>
                  <a:lnTo>
                    <a:pt x="1469148" y="433336"/>
                  </a:lnTo>
                  <a:lnTo>
                    <a:pt x="1426375" y="441985"/>
                  </a:lnTo>
                  <a:lnTo>
                    <a:pt x="1416418" y="472871"/>
                  </a:lnTo>
                  <a:lnTo>
                    <a:pt x="1416418" y="558215"/>
                  </a:lnTo>
                  <a:lnTo>
                    <a:pt x="1418920" y="575475"/>
                  </a:lnTo>
                  <a:lnTo>
                    <a:pt x="1426375" y="588327"/>
                  </a:lnTo>
                  <a:lnTo>
                    <a:pt x="1438656" y="596341"/>
                  </a:lnTo>
                  <a:lnTo>
                    <a:pt x="1455699" y="599097"/>
                  </a:lnTo>
                  <a:lnTo>
                    <a:pt x="1472387" y="596341"/>
                  </a:lnTo>
                  <a:lnTo>
                    <a:pt x="1484718" y="588327"/>
                  </a:lnTo>
                  <a:lnTo>
                    <a:pt x="1492059" y="575995"/>
                  </a:lnTo>
                  <a:lnTo>
                    <a:pt x="1492364" y="575475"/>
                  </a:lnTo>
                  <a:lnTo>
                    <a:pt x="1494980" y="558215"/>
                  </a:lnTo>
                  <a:lnTo>
                    <a:pt x="1494980" y="472871"/>
                  </a:lnTo>
                  <a:close/>
                </a:path>
                <a:path w="1937384" h="1321435">
                  <a:moveTo>
                    <a:pt x="1556651" y="235534"/>
                  </a:moveTo>
                  <a:lnTo>
                    <a:pt x="1486052" y="235534"/>
                  </a:lnTo>
                  <a:lnTo>
                    <a:pt x="1486052" y="399986"/>
                  </a:lnTo>
                  <a:lnTo>
                    <a:pt x="1556651" y="399986"/>
                  </a:lnTo>
                  <a:lnTo>
                    <a:pt x="1556651" y="376872"/>
                  </a:lnTo>
                  <a:lnTo>
                    <a:pt x="1512011" y="376872"/>
                  </a:lnTo>
                  <a:lnTo>
                    <a:pt x="1512011" y="328866"/>
                  </a:lnTo>
                  <a:lnTo>
                    <a:pt x="1547723" y="328866"/>
                  </a:lnTo>
                  <a:lnTo>
                    <a:pt x="1547723" y="304863"/>
                  </a:lnTo>
                  <a:lnTo>
                    <a:pt x="1512011" y="304863"/>
                  </a:lnTo>
                  <a:lnTo>
                    <a:pt x="1512011" y="258635"/>
                  </a:lnTo>
                  <a:lnTo>
                    <a:pt x="1556651" y="258635"/>
                  </a:lnTo>
                  <a:lnTo>
                    <a:pt x="1556651" y="235534"/>
                  </a:lnTo>
                  <a:close/>
                </a:path>
                <a:path w="1937384" h="1321435">
                  <a:moveTo>
                    <a:pt x="1562011" y="140360"/>
                  </a:moveTo>
                  <a:lnTo>
                    <a:pt x="1559572" y="123532"/>
                  </a:lnTo>
                  <a:lnTo>
                    <a:pt x="1559521" y="123126"/>
                  </a:lnTo>
                  <a:lnTo>
                    <a:pt x="1552092" y="110286"/>
                  </a:lnTo>
                  <a:lnTo>
                    <a:pt x="1539811" y="102260"/>
                  </a:lnTo>
                  <a:lnTo>
                    <a:pt x="1535226" y="101523"/>
                  </a:lnTo>
                  <a:lnTo>
                    <a:pt x="1535226" y="127088"/>
                  </a:lnTo>
                  <a:lnTo>
                    <a:pt x="1535226" y="175069"/>
                  </a:lnTo>
                  <a:lnTo>
                    <a:pt x="1530819" y="179514"/>
                  </a:lnTo>
                  <a:lnTo>
                    <a:pt x="1510220" y="179514"/>
                  </a:lnTo>
                  <a:lnTo>
                    <a:pt x="1510220" y="123532"/>
                  </a:lnTo>
                  <a:lnTo>
                    <a:pt x="1530819" y="123532"/>
                  </a:lnTo>
                  <a:lnTo>
                    <a:pt x="1535226" y="127088"/>
                  </a:lnTo>
                  <a:lnTo>
                    <a:pt x="1535226" y="101523"/>
                  </a:lnTo>
                  <a:lnTo>
                    <a:pt x="1522717" y="99491"/>
                  </a:lnTo>
                  <a:lnTo>
                    <a:pt x="1510220" y="99491"/>
                  </a:lnTo>
                  <a:lnTo>
                    <a:pt x="1510220" y="38138"/>
                  </a:lnTo>
                  <a:lnTo>
                    <a:pt x="1484274" y="38138"/>
                  </a:lnTo>
                  <a:lnTo>
                    <a:pt x="1484274" y="202641"/>
                  </a:lnTo>
                  <a:lnTo>
                    <a:pt x="1522717" y="202641"/>
                  </a:lnTo>
                  <a:lnTo>
                    <a:pt x="1539811" y="199999"/>
                  </a:lnTo>
                  <a:lnTo>
                    <a:pt x="1552092" y="192189"/>
                  </a:lnTo>
                  <a:lnTo>
                    <a:pt x="1559445" y="179514"/>
                  </a:lnTo>
                  <a:lnTo>
                    <a:pt x="1559521" y="179374"/>
                  </a:lnTo>
                  <a:lnTo>
                    <a:pt x="1562011" y="161734"/>
                  </a:lnTo>
                  <a:lnTo>
                    <a:pt x="1562011" y="140360"/>
                  </a:lnTo>
                  <a:close/>
                </a:path>
                <a:path w="1937384" h="1321435">
                  <a:moveTo>
                    <a:pt x="1590573" y="472871"/>
                  </a:moveTo>
                  <a:lnTo>
                    <a:pt x="1588096" y="455091"/>
                  </a:lnTo>
                  <a:lnTo>
                    <a:pt x="1580781" y="441985"/>
                  </a:lnTo>
                  <a:lnTo>
                    <a:pt x="1568780" y="433870"/>
                  </a:lnTo>
                  <a:lnTo>
                    <a:pt x="1552244" y="431101"/>
                  </a:lnTo>
                  <a:lnTo>
                    <a:pt x="1535163" y="433870"/>
                  </a:lnTo>
                  <a:lnTo>
                    <a:pt x="1522869" y="441985"/>
                  </a:lnTo>
                  <a:lnTo>
                    <a:pt x="1515452" y="455091"/>
                  </a:lnTo>
                  <a:lnTo>
                    <a:pt x="1512963" y="472871"/>
                  </a:lnTo>
                  <a:lnTo>
                    <a:pt x="1512963" y="558215"/>
                  </a:lnTo>
                  <a:lnTo>
                    <a:pt x="1515452" y="575475"/>
                  </a:lnTo>
                  <a:lnTo>
                    <a:pt x="1522869" y="588327"/>
                  </a:lnTo>
                  <a:lnTo>
                    <a:pt x="1535163" y="596341"/>
                  </a:lnTo>
                  <a:lnTo>
                    <a:pt x="1552244" y="599097"/>
                  </a:lnTo>
                  <a:lnTo>
                    <a:pt x="1568780" y="596341"/>
                  </a:lnTo>
                  <a:lnTo>
                    <a:pt x="1580781" y="588327"/>
                  </a:lnTo>
                  <a:lnTo>
                    <a:pt x="1587804" y="575995"/>
                  </a:lnTo>
                  <a:lnTo>
                    <a:pt x="1588109" y="575475"/>
                  </a:lnTo>
                  <a:lnTo>
                    <a:pt x="1590573" y="558215"/>
                  </a:lnTo>
                  <a:lnTo>
                    <a:pt x="1590573" y="535990"/>
                  </a:lnTo>
                  <a:lnTo>
                    <a:pt x="1565579" y="535990"/>
                  </a:lnTo>
                  <a:lnTo>
                    <a:pt x="1565579" y="571550"/>
                  </a:lnTo>
                  <a:lnTo>
                    <a:pt x="1561172" y="575995"/>
                  </a:lnTo>
                  <a:lnTo>
                    <a:pt x="1544154" y="575995"/>
                  </a:lnTo>
                  <a:lnTo>
                    <a:pt x="1538795" y="571550"/>
                  </a:lnTo>
                  <a:lnTo>
                    <a:pt x="1538795" y="459536"/>
                  </a:lnTo>
                  <a:lnTo>
                    <a:pt x="1544154" y="455091"/>
                  </a:lnTo>
                  <a:lnTo>
                    <a:pt x="1561172" y="455091"/>
                  </a:lnTo>
                  <a:lnTo>
                    <a:pt x="1565579" y="459536"/>
                  </a:lnTo>
                  <a:lnTo>
                    <a:pt x="1565579" y="488873"/>
                  </a:lnTo>
                  <a:lnTo>
                    <a:pt x="1590573" y="488873"/>
                  </a:lnTo>
                  <a:lnTo>
                    <a:pt x="1590573" y="472871"/>
                  </a:lnTo>
                  <a:close/>
                </a:path>
                <a:path w="1937384" h="1321435">
                  <a:moveTo>
                    <a:pt x="1661172" y="235534"/>
                  </a:moveTo>
                  <a:lnTo>
                    <a:pt x="1635213" y="235534"/>
                  </a:lnTo>
                  <a:lnTo>
                    <a:pt x="1601292" y="307530"/>
                  </a:lnTo>
                  <a:lnTo>
                    <a:pt x="1601292" y="235534"/>
                  </a:lnTo>
                  <a:lnTo>
                    <a:pt x="1575460" y="235534"/>
                  </a:lnTo>
                  <a:lnTo>
                    <a:pt x="1575460" y="399986"/>
                  </a:lnTo>
                  <a:lnTo>
                    <a:pt x="1601292" y="399986"/>
                  </a:lnTo>
                  <a:lnTo>
                    <a:pt x="1601292" y="349313"/>
                  </a:lnTo>
                  <a:lnTo>
                    <a:pt x="1609382" y="334200"/>
                  </a:lnTo>
                  <a:lnTo>
                    <a:pt x="1635213" y="399986"/>
                  </a:lnTo>
                  <a:lnTo>
                    <a:pt x="1661172" y="399986"/>
                  </a:lnTo>
                  <a:lnTo>
                    <a:pt x="1635264" y="334200"/>
                  </a:lnTo>
                  <a:lnTo>
                    <a:pt x="1625460" y="309308"/>
                  </a:lnTo>
                  <a:lnTo>
                    <a:pt x="1626323" y="307530"/>
                  </a:lnTo>
                  <a:lnTo>
                    <a:pt x="1661172" y="235534"/>
                  </a:lnTo>
                  <a:close/>
                </a:path>
                <a:path w="1937384" h="1321435">
                  <a:moveTo>
                    <a:pt x="1662010" y="38138"/>
                  </a:moveTo>
                  <a:lnTo>
                    <a:pt x="1635213" y="38138"/>
                  </a:lnTo>
                  <a:lnTo>
                    <a:pt x="1635213" y="108381"/>
                  </a:lnTo>
                  <a:lnTo>
                    <a:pt x="1605813" y="108381"/>
                  </a:lnTo>
                  <a:lnTo>
                    <a:pt x="1605813" y="38138"/>
                  </a:lnTo>
                  <a:lnTo>
                    <a:pt x="1579867" y="38138"/>
                  </a:lnTo>
                  <a:lnTo>
                    <a:pt x="1579867" y="202641"/>
                  </a:lnTo>
                  <a:lnTo>
                    <a:pt x="1605813" y="202641"/>
                  </a:lnTo>
                  <a:lnTo>
                    <a:pt x="1605813" y="132422"/>
                  </a:lnTo>
                  <a:lnTo>
                    <a:pt x="1635213" y="132422"/>
                  </a:lnTo>
                  <a:lnTo>
                    <a:pt x="1635213" y="202641"/>
                  </a:lnTo>
                  <a:lnTo>
                    <a:pt x="1662010" y="202641"/>
                  </a:lnTo>
                  <a:lnTo>
                    <a:pt x="1662010" y="132422"/>
                  </a:lnTo>
                  <a:lnTo>
                    <a:pt x="1662010" y="108381"/>
                  </a:lnTo>
                  <a:lnTo>
                    <a:pt x="1662010" y="38138"/>
                  </a:lnTo>
                  <a:close/>
                </a:path>
                <a:path w="1937384" h="1321435">
                  <a:moveTo>
                    <a:pt x="1685213" y="472871"/>
                  </a:moveTo>
                  <a:lnTo>
                    <a:pt x="1682864" y="455091"/>
                  </a:lnTo>
                  <a:lnTo>
                    <a:pt x="1675739" y="441985"/>
                  </a:lnTo>
                  <a:lnTo>
                    <a:pt x="1663776" y="433870"/>
                  </a:lnTo>
                  <a:lnTo>
                    <a:pt x="1646885" y="431101"/>
                  </a:lnTo>
                  <a:lnTo>
                    <a:pt x="1629930" y="433870"/>
                  </a:lnTo>
                  <a:lnTo>
                    <a:pt x="1617929" y="441985"/>
                  </a:lnTo>
                  <a:lnTo>
                    <a:pt x="1610791" y="455091"/>
                  </a:lnTo>
                  <a:lnTo>
                    <a:pt x="1608429" y="472871"/>
                  </a:lnTo>
                  <a:lnTo>
                    <a:pt x="1608429" y="558215"/>
                  </a:lnTo>
                  <a:lnTo>
                    <a:pt x="1610791" y="575475"/>
                  </a:lnTo>
                  <a:lnTo>
                    <a:pt x="1617929" y="588327"/>
                  </a:lnTo>
                  <a:lnTo>
                    <a:pt x="1629930" y="596341"/>
                  </a:lnTo>
                  <a:lnTo>
                    <a:pt x="1646885" y="599097"/>
                  </a:lnTo>
                  <a:lnTo>
                    <a:pt x="1663776" y="596341"/>
                  </a:lnTo>
                  <a:lnTo>
                    <a:pt x="1675739" y="588327"/>
                  </a:lnTo>
                  <a:lnTo>
                    <a:pt x="1682572" y="575995"/>
                  </a:lnTo>
                  <a:lnTo>
                    <a:pt x="1682864" y="575475"/>
                  </a:lnTo>
                  <a:lnTo>
                    <a:pt x="1685213" y="558215"/>
                  </a:lnTo>
                  <a:lnTo>
                    <a:pt x="1685213" y="535990"/>
                  </a:lnTo>
                  <a:lnTo>
                    <a:pt x="1661172" y="535990"/>
                  </a:lnTo>
                  <a:lnTo>
                    <a:pt x="1661172" y="571550"/>
                  </a:lnTo>
                  <a:lnTo>
                    <a:pt x="1655813" y="575995"/>
                  </a:lnTo>
                  <a:lnTo>
                    <a:pt x="1639747" y="575995"/>
                  </a:lnTo>
                  <a:lnTo>
                    <a:pt x="1634388" y="571550"/>
                  </a:lnTo>
                  <a:lnTo>
                    <a:pt x="1634388" y="459536"/>
                  </a:lnTo>
                  <a:lnTo>
                    <a:pt x="1639747" y="455091"/>
                  </a:lnTo>
                  <a:lnTo>
                    <a:pt x="1655813" y="455091"/>
                  </a:lnTo>
                  <a:lnTo>
                    <a:pt x="1661172" y="459536"/>
                  </a:lnTo>
                  <a:lnTo>
                    <a:pt x="1661172" y="488873"/>
                  </a:lnTo>
                  <a:lnTo>
                    <a:pt x="1685213" y="488873"/>
                  </a:lnTo>
                  <a:lnTo>
                    <a:pt x="1685213" y="472871"/>
                  </a:lnTo>
                  <a:close/>
                </a:path>
                <a:path w="1937384" h="1321435">
                  <a:moveTo>
                    <a:pt x="1754974" y="235534"/>
                  </a:moveTo>
                  <a:lnTo>
                    <a:pt x="1674507" y="235534"/>
                  </a:lnTo>
                  <a:lnTo>
                    <a:pt x="1674507" y="258635"/>
                  </a:lnTo>
                  <a:lnTo>
                    <a:pt x="1702244" y="258635"/>
                  </a:lnTo>
                  <a:lnTo>
                    <a:pt x="1702244" y="399986"/>
                  </a:lnTo>
                  <a:lnTo>
                    <a:pt x="1728190" y="399986"/>
                  </a:lnTo>
                  <a:lnTo>
                    <a:pt x="1728190" y="258635"/>
                  </a:lnTo>
                  <a:lnTo>
                    <a:pt x="1754974" y="258635"/>
                  </a:lnTo>
                  <a:lnTo>
                    <a:pt x="1754974" y="235534"/>
                  </a:lnTo>
                  <a:close/>
                </a:path>
                <a:path w="1937384" h="1321435">
                  <a:moveTo>
                    <a:pt x="1759381" y="140360"/>
                  </a:moveTo>
                  <a:lnTo>
                    <a:pt x="1737893" y="102260"/>
                  </a:lnTo>
                  <a:lnTo>
                    <a:pt x="1733550" y="101561"/>
                  </a:lnTo>
                  <a:lnTo>
                    <a:pt x="1733550" y="127088"/>
                  </a:lnTo>
                  <a:lnTo>
                    <a:pt x="1733550" y="175069"/>
                  </a:lnTo>
                  <a:lnTo>
                    <a:pt x="1729028" y="179514"/>
                  </a:lnTo>
                  <a:lnTo>
                    <a:pt x="1708429" y="179514"/>
                  </a:lnTo>
                  <a:lnTo>
                    <a:pt x="1708429" y="123532"/>
                  </a:lnTo>
                  <a:lnTo>
                    <a:pt x="1729028" y="123532"/>
                  </a:lnTo>
                  <a:lnTo>
                    <a:pt x="1733550" y="127088"/>
                  </a:lnTo>
                  <a:lnTo>
                    <a:pt x="1733550" y="101561"/>
                  </a:lnTo>
                  <a:lnTo>
                    <a:pt x="1720938" y="99491"/>
                  </a:lnTo>
                  <a:lnTo>
                    <a:pt x="1708429" y="99491"/>
                  </a:lnTo>
                  <a:lnTo>
                    <a:pt x="1708429" y="38138"/>
                  </a:lnTo>
                  <a:lnTo>
                    <a:pt x="1682597" y="38138"/>
                  </a:lnTo>
                  <a:lnTo>
                    <a:pt x="1682597" y="202641"/>
                  </a:lnTo>
                  <a:lnTo>
                    <a:pt x="1720938" y="202641"/>
                  </a:lnTo>
                  <a:lnTo>
                    <a:pt x="1737893" y="199999"/>
                  </a:lnTo>
                  <a:lnTo>
                    <a:pt x="1749894" y="192189"/>
                  </a:lnTo>
                  <a:lnTo>
                    <a:pt x="1756956" y="179514"/>
                  </a:lnTo>
                  <a:lnTo>
                    <a:pt x="1757019" y="179374"/>
                  </a:lnTo>
                  <a:lnTo>
                    <a:pt x="1759381" y="161734"/>
                  </a:lnTo>
                  <a:lnTo>
                    <a:pt x="1759381" y="140360"/>
                  </a:lnTo>
                  <a:close/>
                </a:path>
                <a:path w="1937384" h="1321435">
                  <a:moveTo>
                    <a:pt x="1786166" y="432879"/>
                  </a:moveTo>
                  <a:lnTo>
                    <a:pt x="1757603" y="432879"/>
                  </a:lnTo>
                  <a:lnTo>
                    <a:pt x="1737118" y="501319"/>
                  </a:lnTo>
                  <a:lnTo>
                    <a:pt x="1727238" y="536879"/>
                  </a:lnTo>
                  <a:lnTo>
                    <a:pt x="1727238" y="432879"/>
                  </a:lnTo>
                  <a:lnTo>
                    <a:pt x="1704022" y="432879"/>
                  </a:lnTo>
                  <a:lnTo>
                    <a:pt x="1704022" y="597331"/>
                  </a:lnTo>
                  <a:lnTo>
                    <a:pt x="1730819" y="597331"/>
                  </a:lnTo>
                  <a:lnTo>
                    <a:pt x="1747951" y="536879"/>
                  </a:lnTo>
                  <a:lnTo>
                    <a:pt x="1752244" y="521766"/>
                  </a:lnTo>
                  <a:lnTo>
                    <a:pt x="1762950" y="481774"/>
                  </a:lnTo>
                  <a:lnTo>
                    <a:pt x="1762950" y="597331"/>
                  </a:lnTo>
                  <a:lnTo>
                    <a:pt x="1786166" y="597331"/>
                  </a:lnTo>
                  <a:lnTo>
                    <a:pt x="1786166" y="481774"/>
                  </a:lnTo>
                  <a:lnTo>
                    <a:pt x="1786166" y="432879"/>
                  </a:lnTo>
                  <a:close/>
                </a:path>
                <a:path w="1937384" h="1321435">
                  <a:moveTo>
                    <a:pt x="1800453" y="38138"/>
                  </a:moveTo>
                  <a:lnTo>
                    <a:pt x="1774621" y="38138"/>
                  </a:lnTo>
                  <a:lnTo>
                    <a:pt x="1774621" y="202641"/>
                  </a:lnTo>
                  <a:lnTo>
                    <a:pt x="1800453" y="202641"/>
                  </a:lnTo>
                  <a:lnTo>
                    <a:pt x="1800453" y="38138"/>
                  </a:lnTo>
                  <a:close/>
                </a:path>
                <a:path w="1937384" h="1321435">
                  <a:moveTo>
                    <a:pt x="1848662" y="337743"/>
                  </a:moveTo>
                  <a:lnTo>
                    <a:pt x="1846338" y="320852"/>
                  </a:lnTo>
                  <a:lnTo>
                    <a:pt x="1846313" y="320624"/>
                  </a:lnTo>
                  <a:lnTo>
                    <a:pt x="1839188" y="308089"/>
                  </a:lnTo>
                  <a:lnTo>
                    <a:pt x="1827225" y="300380"/>
                  </a:lnTo>
                  <a:lnTo>
                    <a:pt x="1822831" y="299707"/>
                  </a:lnTo>
                  <a:lnTo>
                    <a:pt x="1822831" y="324421"/>
                  </a:lnTo>
                  <a:lnTo>
                    <a:pt x="1822831" y="372414"/>
                  </a:lnTo>
                  <a:lnTo>
                    <a:pt x="1818309" y="376872"/>
                  </a:lnTo>
                  <a:lnTo>
                    <a:pt x="1797837" y="376872"/>
                  </a:lnTo>
                  <a:lnTo>
                    <a:pt x="1797837" y="320852"/>
                  </a:lnTo>
                  <a:lnTo>
                    <a:pt x="1818309" y="320852"/>
                  </a:lnTo>
                  <a:lnTo>
                    <a:pt x="1822831" y="324421"/>
                  </a:lnTo>
                  <a:lnTo>
                    <a:pt x="1822831" y="299707"/>
                  </a:lnTo>
                  <a:lnTo>
                    <a:pt x="1810334" y="297751"/>
                  </a:lnTo>
                  <a:lnTo>
                    <a:pt x="1797837" y="297751"/>
                  </a:lnTo>
                  <a:lnTo>
                    <a:pt x="1797837" y="235534"/>
                  </a:lnTo>
                  <a:lnTo>
                    <a:pt x="1771878" y="235534"/>
                  </a:lnTo>
                  <a:lnTo>
                    <a:pt x="1771878" y="399986"/>
                  </a:lnTo>
                  <a:lnTo>
                    <a:pt x="1810334" y="399986"/>
                  </a:lnTo>
                  <a:lnTo>
                    <a:pt x="1827225" y="397344"/>
                  </a:lnTo>
                  <a:lnTo>
                    <a:pt x="1839188" y="389534"/>
                  </a:lnTo>
                  <a:lnTo>
                    <a:pt x="1846237" y="376872"/>
                  </a:lnTo>
                  <a:lnTo>
                    <a:pt x="1846313" y="376732"/>
                  </a:lnTo>
                  <a:lnTo>
                    <a:pt x="1848662" y="359092"/>
                  </a:lnTo>
                  <a:lnTo>
                    <a:pt x="1848662" y="337743"/>
                  </a:lnTo>
                  <a:close/>
                </a:path>
                <a:path w="1937384" h="1321435">
                  <a:moveTo>
                    <a:pt x="1889734" y="432879"/>
                  </a:moveTo>
                  <a:lnTo>
                    <a:pt x="1861172" y="432879"/>
                  </a:lnTo>
                  <a:lnTo>
                    <a:pt x="1839734" y="501319"/>
                  </a:lnTo>
                  <a:lnTo>
                    <a:pt x="1829981" y="536879"/>
                  </a:lnTo>
                  <a:lnTo>
                    <a:pt x="1829981" y="432879"/>
                  </a:lnTo>
                  <a:lnTo>
                    <a:pt x="1806765" y="432879"/>
                  </a:lnTo>
                  <a:lnTo>
                    <a:pt x="1806765" y="597331"/>
                  </a:lnTo>
                  <a:lnTo>
                    <a:pt x="1833549" y="597331"/>
                  </a:lnTo>
                  <a:lnTo>
                    <a:pt x="1851355" y="536879"/>
                  </a:lnTo>
                  <a:lnTo>
                    <a:pt x="1855812" y="521766"/>
                  </a:lnTo>
                  <a:lnTo>
                    <a:pt x="1865693" y="481774"/>
                  </a:lnTo>
                  <a:lnTo>
                    <a:pt x="1865693" y="597331"/>
                  </a:lnTo>
                  <a:lnTo>
                    <a:pt x="1889734" y="597331"/>
                  </a:lnTo>
                  <a:lnTo>
                    <a:pt x="1889734" y="481774"/>
                  </a:lnTo>
                  <a:lnTo>
                    <a:pt x="1889734" y="432879"/>
                  </a:lnTo>
                  <a:close/>
                </a:path>
                <a:path w="1937384" h="1321435">
                  <a:moveTo>
                    <a:pt x="1889734" y="235534"/>
                  </a:moveTo>
                  <a:lnTo>
                    <a:pt x="1863902" y="235534"/>
                  </a:lnTo>
                  <a:lnTo>
                    <a:pt x="1863902" y="399986"/>
                  </a:lnTo>
                  <a:lnTo>
                    <a:pt x="1889734" y="399986"/>
                  </a:lnTo>
                  <a:lnTo>
                    <a:pt x="1889734" y="235534"/>
                  </a:lnTo>
                  <a:close/>
                </a:path>
                <a:path w="1937384" h="1321435">
                  <a:moveTo>
                    <a:pt x="1892477" y="38138"/>
                  </a:moveTo>
                  <a:lnTo>
                    <a:pt x="1821053" y="38138"/>
                  </a:lnTo>
                  <a:lnTo>
                    <a:pt x="1821053" y="202641"/>
                  </a:lnTo>
                  <a:lnTo>
                    <a:pt x="1892477" y="202641"/>
                  </a:lnTo>
                  <a:lnTo>
                    <a:pt x="1892477" y="179514"/>
                  </a:lnTo>
                  <a:lnTo>
                    <a:pt x="1847837" y="179514"/>
                  </a:lnTo>
                  <a:lnTo>
                    <a:pt x="1847837" y="130644"/>
                  </a:lnTo>
                  <a:lnTo>
                    <a:pt x="1883549" y="130644"/>
                  </a:lnTo>
                  <a:lnTo>
                    <a:pt x="1883549" y="107543"/>
                  </a:lnTo>
                  <a:lnTo>
                    <a:pt x="1847837" y="107543"/>
                  </a:lnTo>
                  <a:lnTo>
                    <a:pt x="1847837" y="61239"/>
                  </a:lnTo>
                  <a:lnTo>
                    <a:pt x="1892477" y="61239"/>
                  </a:lnTo>
                  <a:lnTo>
                    <a:pt x="1892477" y="38138"/>
                  </a:lnTo>
                  <a:close/>
                </a:path>
                <a:path w="1937384" h="1321435">
                  <a:moveTo>
                    <a:pt x="1937004" y="0"/>
                  </a:moveTo>
                  <a:lnTo>
                    <a:pt x="1912950" y="0"/>
                  </a:lnTo>
                  <a:lnTo>
                    <a:pt x="1912950" y="16814"/>
                  </a:lnTo>
                  <a:lnTo>
                    <a:pt x="1912950" y="608888"/>
                  </a:lnTo>
                  <a:lnTo>
                    <a:pt x="32156" y="1290713"/>
                  </a:lnTo>
                  <a:lnTo>
                    <a:pt x="628751" y="16814"/>
                  </a:lnTo>
                  <a:lnTo>
                    <a:pt x="1912950" y="16814"/>
                  </a:lnTo>
                  <a:lnTo>
                    <a:pt x="1912950" y="0"/>
                  </a:lnTo>
                  <a:lnTo>
                    <a:pt x="609092" y="0"/>
                  </a:lnTo>
                  <a:lnTo>
                    <a:pt x="608203" y="1778"/>
                  </a:lnTo>
                  <a:lnTo>
                    <a:pt x="901" y="1297825"/>
                  </a:lnTo>
                  <a:lnTo>
                    <a:pt x="0" y="1304442"/>
                  </a:lnTo>
                  <a:lnTo>
                    <a:pt x="0" y="1306995"/>
                  </a:lnTo>
                  <a:lnTo>
                    <a:pt x="2463" y="1313713"/>
                  </a:lnTo>
                  <a:lnTo>
                    <a:pt x="8178" y="1318945"/>
                  </a:lnTo>
                  <a:lnTo>
                    <a:pt x="16078" y="1320939"/>
                  </a:lnTo>
                  <a:lnTo>
                    <a:pt x="20548" y="1320939"/>
                  </a:lnTo>
                  <a:lnTo>
                    <a:pt x="22339" y="1320050"/>
                  </a:lnTo>
                  <a:lnTo>
                    <a:pt x="103301" y="1290713"/>
                  </a:lnTo>
                  <a:lnTo>
                    <a:pt x="1926412" y="630224"/>
                  </a:lnTo>
                  <a:lnTo>
                    <a:pt x="1933549" y="627557"/>
                  </a:lnTo>
                  <a:lnTo>
                    <a:pt x="1937004" y="622808"/>
                  </a:lnTo>
                  <a:lnTo>
                    <a:pt x="1937004" y="16814"/>
                  </a:lnTo>
                  <a:lnTo>
                    <a:pt x="19370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819" y="771398"/>
            <a:ext cx="5267452" cy="6385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186685" y="4558538"/>
            <a:ext cx="7169150" cy="623570"/>
            <a:chOff x="2186685" y="4558538"/>
            <a:chExt cx="7169150" cy="6235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86685" y="4558538"/>
              <a:ext cx="7168896" cy="3185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6685" y="4863033"/>
              <a:ext cx="6743065" cy="31882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186685" y="3391153"/>
            <a:ext cx="7386955" cy="623570"/>
            <a:chOff x="2186685" y="3391153"/>
            <a:chExt cx="7386955" cy="62357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6685" y="3391153"/>
              <a:ext cx="7386954" cy="3185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86685" y="3695953"/>
              <a:ext cx="1137056" cy="3185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0503" y="3695953"/>
              <a:ext cx="479551" cy="3185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30167" y="3695953"/>
              <a:ext cx="3795522" cy="31851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448303" y="5512053"/>
            <a:ext cx="6071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Trebuchet MS"/>
                <a:cs typeface="Trebuchet MS"/>
              </a:rPr>
              <a:t>Регионы, участвующие </a:t>
            </a:r>
            <a:r>
              <a:rPr sz="2000" dirty="0">
                <a:latin typeface="Trebuchet MS"/>
                <a:cs typeface="Trebuchet MS"/>
              </a:rPr>
              <a:t>в Проекте в 2018, 19, </a:t>
            </a:r>
            <a:r>
              <a:rPr sz="2000" spc="-5" dirty="0">
                <a:latin typeface="Trebuchet MS"/>
                <a:cs typeface="Trebuchet MS"/>
              </a:rPr>
              <a:t>20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гг.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86685" y="2326894"/>
            <a:ext cx="5967095" cy="623570"/>
            <a:chOff x="2186685" y="2326894"/>
            <a:chExt cx="5967095" cy="62357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6685" y="2326894"/>
              <a:ext cx="5966968" cy="3185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86685" y="2631694"/>
              <a:ext cx="3308477" cy="318516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1436" y="2171700"/>
            <a:ext cx="812292" cy="81229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6224" y="3331464"/>
            <a:ext cx="582714" cy="88239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52802" y="4451603"/>
            <a:ext cx="863438" cy="990600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661720" y="6155690"/>
            <a:ext cx="2668270" cy="2937510"/>
            <a:chOff x="661720" y="6155690"/>
            <a:chExt cx="2668270" cy="2937510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02156" y="6155690"/>
              <a:ext cx="242315" cy="2545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21384" y="6399225"/>
              <a:ext cx="242315" cy="2548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45005" y="6155690"/>
              <a:ext cx="1443482" cy="254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64234" y="6399225"/>
              <a:ext cx="1602993" cy="2548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2784" y="6643751"/>
              <a:ext cx="242315" cy="25450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35684" y="6643751"/>
              <a:ext cx="2059939" cy="2545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9172" y="6887591"/>
              <a:ext cx="242315" cy="25450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92072" y="6887591"/>
              <a:ext cx="1944624" cy="2545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0780" y="7131431"/>
              <a:ext cx="242316" cy="2545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03680" y="7131431"/>
              <a:ext cx="2064639" cy="2545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70330" y="7375271"/>
              <a:ext cx="242315" cy="25450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13229" y="7375271"/>
              <a:ext cx="900849" cy="2545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88796" y="7619111"/>
              <a:ext cx="242315" cy="25450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31696" y="7619111"/>
              <a:ext cx="807720" cy="25450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58593" y="7619111"/>
              <a:ext cx="1144524" cy="25450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61720" y="7862951"/>
              <a:ext cx="242315" cy="25450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4620" y="7862951"/>
              <a:ext cx="2325243" cy="25450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67460" y="8106791"/>
              <a:ext cx="242315" cy="25450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10360" y="8106791"/>
              <a:ext cx="1912493" cy="25450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34516" y="8350300"/>
              <a:ext cx="2118817" cy="2548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00048" y="8594750"/>
              <a:ext cx="1991309" cy="25450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42492" y="8838590"/>
              <a:ext cx="2506599" cy="254508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4598542" y="6155690"/>
            <a:ext cx="3780790" cy="2937510"/>
            <a:chOff x="4598542" y="6155690"/>
            <a:chExt cx="3780790" cy="2937510"/>
          </a:xfrm>
        </p:grpSpPr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304154" y="6155690"/>
              <a:ext cx="2361056" cy="25450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53862" y="6399225"/>
              <a:ext cx="2463418" cy="2548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416930" y="6643751"/>
              <a:ext cx="2135251" cy="25450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27370" y="6887591"/>
              <a:ext cx="2717419" cy="25450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91022" y="7131431"/>
              <a:ext cx="2188336" cy="25450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342254" y="7375271"/>
              <a:ext cx="2287397" cy="25450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516244" y="7619111"/>
              <a:ext cx="1940814" cy="25450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302630" y="7862951"/>
              <a:ext cx="2369312" cy="25450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163946" y="8106791"/>
              <a:ext cx="2638679" cy="25450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598542" y="8350300"/>
              <a:ext cx="2999993" cy="25481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503541" y="8350300"/>
              <a:ext cx="875639" cy="25481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478144" y="8594750"/>
              <a:ext cx="2009775" cy="25450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458332" y="8838590"/>
              <a:ext cx="2053336" cy="254508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9381490" y="6155690"/>
            <a:ext cx="3258185" cy="2937510"/>
            <a:chOff x="9381490" y="6155690"/>
            <a:chExt cx="3258185" cy="2937510"/>
          </a:xfrm>
        </p:grpSpPr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867646" y="6155690"/>
              <a:ext cx="2212086" cy="25450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858502" y="6399225"/>
              <a:ext cx="2233041" cy="25481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896602" y="6643751"/>
              <a:ext cx="2156205" cy="25450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899650" y="6887591"/>
              <a:ext cx="2151379" cy="25450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047478" y="7131431"/>
              <a:ext cx="1853310" cy="25450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010902" y="7375271"/>
              <a:ext cx="1925193" cy="25450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978898" y="7619111"/>
              <a:ext cx="1993265" cy="25450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381490" y="7862951"/>
              <a:ext cx="962863" cy="25450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241026" y="7862951"/>
              <a:ext cx="195681" cy="25450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338562" y="7862951"/>
              <a:ext cx="2300986" cy="25450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526268" y="8106791"/>
              <a:ext cx="611631" cy="25450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1050524" y="8106791"/>
              <a:ext cx="737997" cy="25450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850882" y="8350300"/>
              <a:ext cx="1588084" cy="25481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1343132" y="8350300"/>
              <a:ext cx="755903" cy="25481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764014" y="8594750"/>
              <a:ext cx="1381252" cy="25450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1100816" y="8594750"/>
              <a:ext cx="990600" cy="25450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1992356" y="8594750"/>
              <a:ext cx="198120" cy="25450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858502" y="8838590"/>
              <a:ext cx="2231390" cy="254508"/>
            </a:xfrm>
            <a:prstGeom prst="rect">
              <a:avLst/>
            </a:prstGeom>
          </p:spPr>
        </p:pic>
      </p:grpSp>
      <p:sp>
        <p:nvSpPr>
          <p:cNvPr id="78" name="object 7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5</a:t>
            </a:fld>
            <a:endParaRPr spc="-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6878" y="761745"/>
            <a:ext cx="4649470" cy="6385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5" name="object 5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1802" y="2333625"/>
            <a:ext cx="10629900" cy="6610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Clr>
                <a:srgbClr val="00A1FF"/>
              </a:buClr>
              <a:buFont typeface="Wingdings"/>
              <a:buChar char=""/>
              <a:tabLst>
                <a:tab pos="355600" algn="l"/>
              </a:tabLst>
            </a:pPr>
            <a:r>
              <a:rPr sz="2400" spc="-210" dirty="0">
                <a:latin typeface="Century"/>
                <a:cs typeface="Century"/>
              </a:rPr>
              <a:t>Основная </a:t>
            </a:r>
            <a:r>
              <a:rPr sz="2400" spc="-145" dirty="0">
                <a:latin typeface="Century"/>
                <a:cs typeface="Century"/>
              </a:rPr>
              <a:t>задача </a:t>
            </a:r>
            <a:r>
              <a:rPr sz="2400" spc="-190" dirty="0">
                <a:latin typeface="Century"/>
                <a:cs typeface="Century"/>
              </a:rPr>
              <a:t>Проекта </a:t>
            </a:r>
            <a:r>
              <a:rPr sz="2400" spc="60" dirty="0">
                <a:latin typeface="Verdana"/>
                <a:cs typeface="Verdana"/>
              </a:rPr>
              <a:t>- </a:t>
            </a:r>
            <a:r>
              <a:rPr sz="2400" spc="-150" dirty="0">
                <a:latin typeface="Century"/>
                <a:cs typeface="Century"/>
              </a:rPr>
              <a:t>формирование </a:t>
            </a:r>
            <a:r>
              <a:rPr sz="2400" spc="-160" dirty="0">
                <a:latin typeface="Century"/>
                <a:cs typeface="Century"/>
              </a:rPr>
              <a:t>осознанности </a:t>
            </a:r>
            <a:r>
              <a:rPr sz="2400" spc="-220" dirty="0">
                <a:latin typeface="Century"/>
                <a:cs typeface="Century"/>
              </a:rPr>
              <a:t>и </a:t>
            </a:r>
            <a:r>
              <a:rPr sz="2400" spc="-114" dirty="0">
                <a:latin typeface="Century"/>
                <a:cs typeface="Century"/>
              </a:rPr>
              <a:t>способности </a:t>
            </a:r>
            <a:r>
              <a:rPr sz="2400" spc="-140" dirty="0">
                <a:latin typeface="Century"/>
                <a:cs typeface="Century"/>
              </a:rPr>
              <a:t>выбора  профессиональной </a:t>
            </a:r>
            <a:r>
              <a:rPr sz="2400" spc="-180" dirty="0">
                <a:latin typeface="Century"/>
                <a:cs typeface="Century"/>
              </a:rPr>
              <a:t>траектории</a:t>
            </a:r>
            <a:r>
              <a:rPr sz="2400" spc="35" dirty="0">
                <a:latin typeface="Century"/>
                <a:cs typeface="Century"/>
              </a:rPr>
              <a:t> </a:t>
            </a:r>
            <a:r>
              <a:rPr sz="2400" spc="-204" dirty="0">
                <a:latin typeface="Century"/>
                <a:cs typeface="Century"/>
              </a:rPr>
              <a:t>участником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Clr>
                <a:srgbClr val="00A1FF"/>
              </a:buClr>
              <a:buFont typeface="Wingdings"/>
              <a:buChar char=""/>
              <a:tabLst>
                <a:tab pos="355600" algn="l"/>
              </a:tabLst>
            </a:pPr>
            <a:r>
              <a:rPr sz="2400" spc="-180" dirty="0">
                <a:latin typeface="Century"/>
                <a:cs typeface="Century"/>
              </a:rPr>
              <a:t>Отсутствие </a:t>
            </a:r>
            <a:r>
              <a:rPr sz="2400" spc="-170" dirty="0">
                <a:latin typeface="Century"/>
                <a:cs typeface="Century"/>
              </a:rPr>
              <a:t>административного</a:t>
            </a:r>
            <a:r>
              <a:rPr sz="2400" spc="45" dirty="0">
                <a:latin typeface="Century"/>
                <a:cs typeface="Century"/>
              </a:rPr>
              <a:t> </a:t>
            </a:r>
            <a:r>
              <a:rPr sz="2400" spc="-125" dirty="0">
                <a:latin typeface="Century"/>
                <a:cs typeface="Century"/>
              </a:rPr>
              <a:t>ресурса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Clr>
                <a:srgbClr val="00A1FF"/>
              </a:buClr>
              <a:buFont typeface="Wingdings"/>
              <a:buChar char=""/>
              <a:tabLst>
                <a:tab pos="355600" algn="l"/>
              </a:tabLst>
            </a:pPr>
            <a:r>
              <a:rPr sz="2400" spc="-160" dirty="0">
                <a:latin typeface="Century"/>
                <a:cs typeface="Century"/>
              </a:rPr>
              <a:t>Свободный </a:t>
            </a:r>
            <a:r>
              <a:rPr sz="2400" spc="-100" dirty="0">
                <a:latin typeface="Century"/>
                <a:cs typeface="Century"/>
              </a:rPr>
              <a:t>вход </a:t>
            </a:r>
            <a:r>
              <a:rPr sz="2400" spc="-235" dirty="0">
                <a:latin typeface="Century"/>
                <a:cs typeface="Century"/>
              </a:rPr>
              <a:t>на </a:t>
            </a:r>
            <a:r>
              <a:rPr sz="2400" spc="-175" dirty="0">
                <a:latin typeface="Century"/>
                <a:cs typeface="Century"/>
              </a:rPr>
              <a:t>платформу</a:t>
            </a:r>
            <a:r>
              <a:rPr sz="2400" spc="-135" dirty="0">
                <a:latin typeface="Century"/>
                <a:cs typeface="Century"/>
              </a:rPr>
              <a:t> </a:t>
            </a:r>
            <a:r>
              <a:rPr sz="2400" spc="-190" dirty="0">
                <a:latin typeface="Century"/>
                <a:cs typeface="Century"/>
              </a:rPr>
              <a:t>Проекта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Clr>
                <a:srgbClr val="00A1FF"/>
              </a:buClr>
              <a:buFont typeface="Wingdings"/>
              <a:buChar char=""/>
              <a:tabLst>
                <a:tab pos="355600" algn="l"/>
              </a:tabLst>
            </a:pPr>
            <a:r>
              <a:rPr sz="2400" spc="-185" dirty="0">
                <a:latin typeface="Century"/>
                <a:cs typeface="Century"/>
              </a:rPr>
              <a:t>Появилась новая </a:t>
            </a:r>
            <a:r>
              <a:rPr sz="2400" spc="-125" dirty="0">
                <a:latin typeface="Century"/>
                <a:cs typeface="Century"/>
              </a:rPr>
              <a:t>роль </a:t>
            </a:r>
            <a:r>
              <a:rPr sz="2400" spc="60" dirty="0">
                <a:latin typeface="Verdana"/>
                <a:cs typeface="Verdana"/>
              </a:rPr>
              <a:t>- </a:t>
            </a:r>
            <a:r>
              <a:rPr sz="2400" spc="-120" dirty="0">
                <a:latin typeface="Century"/>
                <a:cs typeface="Century"/>
              </a:rPr>
              <a:t>родитель </a:t>
            </a:r>
            <a:r>
              <a:rPr sz="2400" spc="-225" dirty="0">
                <a:latin typeface="Century"/>
                <a:cs typeface="Century"/>
              </a:rPr>
              <a:t>(законный</a:t>
            </a:r>
            <a:r>
              <a:rPr sz="2400" spc="70" dirty="0">
                <a:latin typeface="Century"/>
                <a:cs typeface="Century"/>
              </a:rPr>
              <a:t> </a:t>
            </a:r>
            <a:r>
              <a:rPr sz="2400" spc="-145" dirty="0">
                <a:latin typeface="Century"/>
                <a:cs typeface="Century"/>
              </a:rPr>
              <a:t>представитель)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Clr>
                <a:srgbClr val="00A1FF"/>
              </a:buClr>
              <a:buFont typeface="Wingdings"/>
              <a:buChar char=""/>
              <a:tabLst>
                <a:tab pos="355600" algn="l"/>
              </a:tabLst>
            </a:pPr>
            <a:r>
              <a:rPr sz="2400" spc="-175" dirty="0">
                <a:latin typeface="Century"/>
                <a:cs typeface="Century"/>
              </a:rPr>
              <a:t>Регионам</a:t>
            </a:r>
            <a:r>
              <a:rPr sz="2400" spc="-50" dirty="0">
                <a:latin typeface="Century"/>
                <a:cs typeface="Century"/>
              </a:rPr>
              <a:t> </a:t>
            </a:r>
            <a:r>
              <a:rPr sz="2400" spc="-175" dirty="0">
                <a:latin typeface="Century"/>
                <a:cs typeface="Century"/>
              </a:rPr>
              <a:t>не</a:t>
            </a:r>
            <a:r>
              <a:rPr sz="2400" spc="-40" dirty="0">
                <a:latin typeface="Century"/>
                <a:cs typeface="Century"/>
              </a:rPr>
              <a:t> </a:t>
            </a:r>
            <a:r>
              <a:rPr sz="2400" spc="-180" dirty="0">
                <a:latin typeface="Century"/>
                <a:cs typeface="Century"/>
              </a:rPr>
              <a:t>устанавливаются</a:t>
            </a:r>
            <a:r>
              <a:rPr sz="2400" spc="-70" dirty="0">
                <a:latin typeface="Century"/>
                <a:cs typeface="Century"/>
              </a:rPr>
              <a:t> </a:t>
            </a:r>
            <a:r>
              <a:rPr sz="2400" spc="-180" dirty="0">
                <a:latin typeface="Century"/>
                <a:cs typeface="Century"/>
              </a:rPr>
              <a:t>показатели,</a:t>
            </a:r>
            <a:r>
              <a:rPr sz="2400" spc="-60" dirty="0">
                <a:latin typeface="Century"/>
                <a:cs typeface="Century"/>
              </a:rPr>
              <a:t> </a:t>
            </a:r>
            <a:r>
              <a:rPr sz="2400" spc="-95" dirty="0">
                <a:latin typeface="Century"/>
                <a:cs typeface="Century"/>
              </a:rPr>
              <a:t>все</a:t>
            </a:r>
            <a:r>
              <a:rPr sz="2400" spc="-45" dirty="0">
                <a:latin typeface="Century"/>
                <a:cs typeface="Century"/>
              </a:rPr>
              <a:t> </a:t>
            </a:r>
            <a:r>
              <a:rPr sz="2400" spc="-180" dirty="0">
                <a:latin typeface="Century"/>
                <a:cs typeface="Century"/>
              </a:rPr>
              <a:t>зависит</a:t>
            </a:r>
            <a:r>
              <a:rPr sz="2400" spc="-40" dirty="0">
                <a:latin typeface="Century"/>
                <a:cs typeface="Century"/>
              </a:rPr>
              <a:t> </a:t>
            </a:r>
            <a:r>
              <a:rPr sz="2400" spc="-114" dirty="0">
                <a:latin typeface="Century"/>
                <a:cs typeface="Century"/>
              </a:rPr>
              <a:t>от</a:t>
            </a:r>
            <a:r>
              <a:rPr sz="2400" spc="-50" dirty="0">
                <a:latin typeface="Century"/>
                <a:cs typeface="Century"/>
              </a:rPr>
              <a:t> </a:t>
            </a:r>
            <a:r>
              <a:rPr sz="2400" spc="-195" dirty="0">
                <a:latin typeface="Century"/>
                <a:cs typeface="Century"/>
              </a:rPr>
              <a:t>активности</a:t>
            </a:r>
            <a:r>
              <a:rPr sz="2400" spc="-65" dirty="0">
                <a:latin typeface="Century"/>
                <a:cs typeface="Century"/>
              </a:rPr>
              <a:t> </a:t>
            </a:r>
            <a:r>
              <a:rPr sz="2400" spc="-150" dirty="0">
                <a:latin typeface="Century"/>
                <a:cs typeface="Century"/>
              </a:rPr>
              <a:t>субъекта</a:t>
            </a:r>
            <a:endParaRPr sz="2400">
              <a:latin typeface="Century"/>
              <a:cs typeface="Century"/>
            </a:endParaRPr>
          </a:p>
          <a:p>
            <a:pPr marL="355600">
              <a:lnSpc>
                <a:spcPct val="100000"/>
              </a:lnSpc>
              <a:spcBef>
                <a:spcPts val="1445"/>
              </a:spcBef>
            </a:pPr>
            <a:r>
              <a:rPr sz="2400" spc="-145" dirty="0">
                <a:latin typeface="Century"/>
                <a:cs typeface="Century"/>
              </a:rPr>
              <a:t>Российской </a:t>
            </a:r>
            <a:r>
              <a:rPr sz="2400" spc="-150" dirty="0">
                <a:latin typeface="Century"/>
                <a:cs typeface="Century"/>
              </a:rPr>
              <a:t>Федерации </a:t>
            </a:r>
            <a:r>
              <a:rPr sz="2400" spc="-220" dirty="0">
                <a:latin typeface="Century"/>
                <a:cs typeface="Century"/>
              </a:rPr>
              <a:t>и </a:t>
            </a:r>
            <a:r>
              <a:rPr sz="2400" spc="-65" dirty="0">
                <a:latin typeface="Century"/>
                <a:cs typeface="Century"/>
              </a:rPr>
              <a:t>его</a:t>
            </a:r>
            <a:r>
              <a:rPr sz="2400" spc="-95" dirty="0">
                <a:latin typeface="Century"/>
                <a:cs typeface="Century"/>
              </a:rPr>
              <a:t> </a:t>
            </a:r>
            <a:r>
              <a:rPr sz="2400" spc="-160" dirty="0">
                <a:latin typeface="Century"/>
                <a:cs typeface="Century"/>
              </a:rPr>
              <a:t>возможностей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Clr>
                <a:srgbClr val="00A1FF"/>
              </a:buClr>
              <a:buFont typeface="Wingdings"/>
              <a:buChar char=""/>
              <a:tabLst>
                <a:tab pos="355600" algn="l"/>
              </a:tabLst>
            </a:pPr>
            <a:r>
              <a:rPr sz="2400" spc="-225" dirty="0">
                <a:latin typeface="Century"/>
                <a:cs typeface="Century"/>
              </a:rPr>
              <a:t>Планируем</a:t>
            </a:r>
            <a:r>
              <a:rPr sz="2400" spc="-55" dirty="0">
                <a:latin typeface="Century"/>
                <a:cs typeface="Century"/>
              </a:rPr>
              <a:t> </a:t>
            </a:r>
            <a:r>
              <a:rPr sz="2400" spc="-200" dirty="0">
                <a:latin typeface="Century"/>
                <a:cs typeface="Century"/>
              </a:rPr>
              <a:t>выполнить:</a:t>
            </a:r>
            <a:endParaRPr sz="2400">
              <a:latin typeface="Century"/>
              <a:cs typeface="Century"/>
            </a:endParaRPr>
          </a:p>
          <a:p>
            <a:pPr marL="1004569" lvl="1" indent="-343535">
              <a:lnSpc>
                <a:spcPct val="100000"/>
              </a:lnSpc>
              <a:spcBef>
                <a:spcPts val="1440"/>
              </a:spcBef>
              <a:buClr>
                <a:srgbClr val="00A1FF"/>
              </a:buClr>
              <a:buFont typeface="Wingdings"/>
              <a:buChar char=""/>
              <a:tabLst>
                <a:tab pos="1005205" algn="l"/>
              </a:tabLst>
            </a:pPr>
            <a:r>
              <a:rPr sz="2400" spc="5" dirty="0">
                <a:latin typeface="Century"/>
                <a:cs typeface="Century"/>
              </a:rPr>
              <a:t>200 </a:t>
            </a:r>
            <a:r>
              <a:rPr sz="2400" spc="-185" dirty="0">
                <a:latin typeface="Century"/>
                <a:cs typeface="Century"/>
              </a:rPr>
              <a:t>тыс. </a:t>
            </a:r>
            <a:r>
              <a:rPr sz="2400" spc="-190" dirty="0">
                <a:latin typeface="Century"/>
                <a:cs typeface="Century"/>
              </a:rPr>
              <a:t>участников </a:t>
            </a:r>
            <a:r>
              <a:rPr sz="2400" spc="-150" dirty="0">
                <a:latin typeface="Century"/>
                <a:cs typeface="Century"/>
              </a:rPr>
              <a:t>пройдут</a:t>
            </a:r>
            <a:r>
              <a:rPr sz="2400" spc="200" dirty="0">
                <a:latin typeface="Century"/>
                <a:cs typeface="Century"/>
              </a:rPr>
              <a:t> </a:t>
            </a:r>
            <a:r>
              <a:rPr sz="2400" spc="-155" dirty="0">
                <a:latin typeface="Century"/>
                <a:cs typeface="Century"/>
              </a:rPr>
              <a:t>тестирование</a:t>
            </a:r>
            <a:endParaRPr sz="2400">
              <a:latin typeface="Century"/>
              <a:cs typeface="Century"/>
            </a:endParaRPr>
          </a:p>
          <a:p>
            <a:pPr marL="1004569" lvl="1" indent="-343535">
              <a:lnSpc>
                <a:spcPct val="100000"/>
              </a:lnSpc>
              <a:spcBef>
                <a:spcPts val="1440"/>
              </a:spcBef>
              <a:buClr>
                <a:srgbClr val="00A1FF"/>
              </a:buClr>
              <a:buFont typeface="Wingdings"/>
              <a:buChar char=""/>
              <a:tabLst>
                <a:tab pos="1005205" algn="l"/>
              </a:tabLst>
            </a:pPr>
            <a:r>
              <a:rPr sz="2400" spc="5" dirty="0">
                <a:latin typeface="Century"/>
                <a:cs typeface="Century"/>
              </a:rPr>
              <a:t>100 </a:t>
            </a:r>
            <a:r>
              <a:rPr sz="2400" spc="-185" dirty="0">
                <a:latin typeface="Century"/>
                <a:cs typeface="Century"/>
              </a:rPr>
              <a:t>тыс. </a:t>
            </a:r>
            <a:r>
              <a:rPr sz="2400" spc="-190" dirty="0">
                <a:latin typeface="Century"/>
                <a:cs typeface="Century"/>
              </a:rPr>
              <a:t>участников </a:t>
            </a:r>
            <a:r>
              <a:rPr sz="2400" spc="-235" dirty="0">
                <a:latin typeface="Century"/>
                <a:cs typeface="Century"/>
              </a:rPr>
              <a:t>примут </a:t>
            </a:r>
            <a:r>
              <a:rPr sz="2400" spc="-160" dirty="0">
                <a:latin typeface="Century"/>
                <a:cs typeface="Century"/>
              </a:rPr>
              <a:t>участие </a:t>
            </a:r>
            <a:r>
              <a:rPr sz="2400" spc="-170" dirty="0">
                <a:latin typeface="Century"/>
                <a:cs typeface="Century"/>
              </a:rPr>
              <a:t>в </a:t>
            </a:r>
            <a:r>
              <a:rPr sz="2400" spc="-215" dirty="0">
                <a:latin typeface="Century"/>
                <a:cs typeface="Century"/>
              </a:rPr>
              <a:t>практических</a:t>
            </a:r>
            <a:r>
              <a:rPr sz="2400" spc="204" dirty="0">
                <a:latin typeface="Century"/>
                <a:cs typeface="Century"/>
              </a:rPr>
              <a:t> </a:t>
            </a:r>
            <a:r>
              <a:rPr sz="2400" spc="-210" dirty="0">
                <a:latin typeface="Century"/>
                <a:cs typeface="Century"/>
              </a:rPr>
              <a:t>мероприятиях</a:t>
            </a:r>
            <a:endParaRPr sz="2400">
              <a:latin typeface="Century"/>
              <a:cs typeface="Century"/>
            </a:endParaRPr>
          </a:p>
          <a:p>
            <a:pPr marL="1004569" lvl="1" indent="-343535">
              <a:lnSpc>
                <a:spcPct val="100000"/>
              </a:lnSpc>
              <a:spcBef>
                <a:spcPts val="1440"/>
              </a:spcBef>
              <a:buClr>
                <a:srgbClr val="00A1FF"/>
              </a:buClr>
              <a:buFont typeface="Wingdings"/>
              <a:buChar char=""/>
              <a:tabLst>
                <a:tab pos="1005205" algn="l"/>
              </a:tabLst>
            </a:pPr>
            <a:r>
              <a:rPr sz="2400" spc="5" dirty="0">
                <a:latin typeface="Century"/>
                <a:cs typeface="Century"/>
              </a:rPr>
              <a:t>100 </a:t>
            </a:r>
            <a:r>
              <a:rPr sz="2400" spc="-185" dirty="0">
                <a:latin typeface="Century"/>
                <a:cs typeface="Century"/>
              </a:rPr>
              <a:t>тыс. </a:t>
            </a:r>
            <a:r>
              <a:rPr sz="2400" spc="-190" dirty="0">
                <a:latin typeface="Century"/>
                <a:cs typeface="Century"/>
              </a:rPr>
              <a:t>участников </a:t>
            </a:r>
            <a:r>
              <a:rPr sz="2400" spc="-180" dirty="0">
                <a:latin typeface="Century"/>
                <a:cs typeface="Century"/>
              </a:rPr>
              <a:t>получат</a:t>
            </a:r>
            <a:r>
              <a:rPr sz="2400" spc="190" dirty="0">
                <a:latin typeface="Century"/>
                <a:cs typeface="Century"/>
              </a:rPr>
              <a:t> </a:t>
            </a:r>
            <a:r>
              <a:rPr sz="2400" spc="-170" dirty="0">
                <a:latin typeface="Century"/>
                <a:cs typeface="Century"/>
              </a:rPr>
              <a:t>рекомендации</a:t>
            </a:r>
            <a:endParaRPr sz="2400">
              <a:latin typeface="Century"/>
              <a:cs typeface="Century"/>
            </a:endParaRPr>
          </a:p>
          <a:p>
            <a:pPr marL="1004569" lvl="1" indent="-343535">
              <a:lnSpc>
                <a:spcPct val="100000"/>
              </a:lnSpc>
              <a:spcBef>
                <a:spcPts val="1440"/>
              </a:spcBef>
              <a:buClr>
                <a:srgbClr val="00A1FF"/>
              </a:buClr>
              <a:buFont typeface="Wingdings"/>
              <a:buChar char=""/>
              <a:tabLst>
                <a:tab pos="1005205" algn="l"/>
              </a:tabLst>
            </a:pPr>
            <a:r>
              <a:rPr sz="2400" spc="5" dirty="0">
                <a:latin typeface="Century"/>
                <a:cs typeface="Century"/>
              </a:rPr>
              <a:t>5 </a:t>
            </a:r>
            <a:r>
              <a:rPr sz="2400" spc="-185" dirty="0">
                <a:latin typeface="Century"/>
                <a:cs typeface="Century"/>
              </a:rPr>
              <a:t>тыс. </a:t>
            </a:r>
            <a:r>
              <a:rPr sz="2400" spc="-195" dirty="0">
                <a:latin typeface="Century"/>
                <a:cs typeface="Century"/>
              </a:rPr>
              <a:t>наставников </a:t>
            </a:r>
            <a:r>
              <a:rPr sz="2400" spc="-150" dirty="0">
                <a:latin typeface="Century"/>
                <a:cs typeface="Century"/>
              </a:rPr>
              <a:t>пройдут </a:t>
            </a:r>
            <a:r>
              <a:rPr sz="2400" spc="-175" dirty="0">
                <a:latin typeface="Century"/>
                <a:cs typeface="Century"/>
              </a:rPr>
              <a:t>повышение</a:t>
            </a:r>
            <a:r>
              <a:rPr sz="2400" spc="-170" dirty="0">
                <a:latin typeface="Century"/>
                <a:cs typeface="Century"/>
              </a:rPr>
              <a:t> </a:t>
            </a:r>
            <a:r>
              <a:rPr sz="2400" spc="-210" dirty="0">
                <a:latin typeface="Century"/>
                <a:cs typeface="Century"/>
              </a:rPr>
              <a:t>квалификации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6</a:t>
            </a:fld>
            <a:endParaRPr spc="-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291" y="0"/>
                </a:moveTo>
                <a:lnTo>
                  <a:pt x="0" y="0"/>
                </a:lnTo>
                <a:lnTo>
                  <a:pt x="0" y="9753594"/>
                </a:lnTo>
                <a:lnTo>
                  <a:pt x="13004291" y="9753594"/>
                </a:lnTo>
                <a:lnTo>
                  <a:pt x="1300429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62410"/>
            <a:ext cx="13004800" cy="9191625"/>
            <a:chOff x="0" y="562410"/>
            <a:chExt cx="13004800" cy="919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27526"/>
              <a:ext cx="6935724" cy="642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0723"/>
              <a:ext cx="8212708" cy="80328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" y="4376928"/>
              <a:ext cx="12993624" cy="30464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832" y="705611"/>
              <a:ext cx="1705356" cy="1734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8020" y="669035"/>
              <a:ext cx="1588008" cy="11308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23208" y="562419"/>
              <a:ext cx="1937385" cy="1321435"/>
            </a:xfrm>
            <a:custGeom>
              <a:avLst/>
              <a:gdLst/>
              <a:ahLst/>
              <a:cxnLst/>
              <a:rect l="l" t="t" r="r" b="b"/>
              <a:pathLst>
                <a:path w="1937384" h="1321435">
                  <a:moveTo>
                    <a:pt x="731443" y="38138"/>
                  </a:moveTo>
                  <a:lnTo>
                    <a:pt x="705548" y="38138"/>
                  </a:lnTo>
                  <a:lnTo>
                    <a:pt x="705548" y="108381"/>
                  </a:lnTo>
                  <a:lnTo>
                    <a:pt x="676084" y="108381"/>
                  </a:lnTo>
                  <a:lnTo>
                    <a:pt x="676084" y="38138"/>
                  </a:lnTo>
                  <a:lnTo>
                    <a:pt x="649287" y="38138"/>
                  </a:lnTo>
                  <a:lnTo>
                    <a:pt x="649287" y="202641"/>
                  </a:lnTo>
                  <a:lnTo>
                    <a:pt x="676084" y="202641"/>
                  </a:lnTo>
                  <a:lnTo>
                    <a:pt x="676084" y="132422"/>
                  </a:lnTo>
                  <a:lnTo>
                    <a:pt x="705548" y="132422"/>
                  </a:lnTo>
                  <a:lnTo>
                    <a:pt x="705548" y="202641"/>
                  </a:lnTo>
                  <a:lnTo>
                    <a:pt x="731443" y="202641"/>
                  </a:lnTo>
                  <a:lnTo>
                    <a:pt x="731443" y="132422"/>
                  </a:lnTo>
                  <a:lnTo>
                    <a:pt x="731443" y="108381"/>
                  </a:lnTo>
                  <a:lnTo>
                    <a:pt x="731443" y="38138"/>
                  </a:lnTo>
                  <a:close/>
                </a:path>
                <a:path w="1937384" h="1321435">
                  <a:moveTo>
                    <a:pt x="838606" y="202641"/>
                  </a:moveTo>
                  <a:lnTo>
                    <a:pt x="833856" y="172402"/>
                  </a:lnTo>
                  <a:lnTo>
                    <a:pt x="830351" y="150190"/>
                  </a:lnTo>
                  <a:lnTo>
                    <a:pt x="817346" y="67513"/>
                  </a:lnTo>
                  <a:lnTo>
                    <a:pt x="812723" y="38138"/>
                  </a:lnTo>
                  <a:lnTo>
                    <a:pt x="804684" y="38138"/>
                  </a:lnTo>
                  <a:lnTo>
                    <a:pt x="804684" y="150190"/>
                  </a:lnTo>
                  <a:lnTo>
                    <a:pt x="779678" y="150190"/>
                  </a:lnTo>
                  <a:lnTo>
                    <a:pt x="792175" y="67513"/>
                  </a:lnTo>
                  <a:lnTo>
                    <a:pt x="804684" y="150190"/>
                  </a:lnTo>
                  <a:lnTo>
                    <a:pt x="804684" y="38138"/>
                  </a:lnTo>
                  <a:lnTo>
                    <a:pt x="774319" y="38138"/>
                  </a:lnTo>
                  <a:lnTo>
                    <a:pt x="748411" y="202641"/>
                  </a:lnTo>
                  <a:lnTo>
                    <a:pt x="771639" y="202641"/>
                  </a:lnTo>
                  <a:lnTo>
                    <a:pt x="776097" y="172402"/>
                  </a:lnTo>
                  <a:lnTo>
                    <a:pt x="808253" y="172402"/>
                  </a:lnTo>
                  <a:lnTo>
                    <a:pt x="812723" y="202641"/>
                  </a:lnTo>
                  <a:lnTo>
                    <a:pt x="838606" y="202641"/>
                  </a:lnTo>
                  <a:close/>
                </a:path>
                <a:path w="1937384" h="1321435">
                  <a:moveTo>
                    <a:pt x="948474" y="179514"/>
                  </a:moveTo>
                  <a:lnTo>
                    <a:pt x="937755" y="179514"/>
                  </a:lnTo>
                  <a:lnTo>
                    <a:pt x="937755" y="38138"/>
                  </a:lnTo>
                  <a:lnTo>
                    <a:pt x="910958" y="38138"/>
                  </a:lnTo>
                  <a:lnTo>
                    <a:pt x="910958" y="179514"/>
                  </a:lnTo>
                  <a:lnTo>
                    <a:pt x="881481" y="179514"/>
                  </a:lnTo>
                  <a:lnTo>
                    <a:pt x="881481" y="38138"/>
                  </a:lnTo>
                  <a:lnTo>
                    <a:pt x="855586" y="38138"/>
                  </a:lnTo>
                  <a:lnTo>
                    <a:pt x="855586" y="202641"/>
                  </a:lnTo>
                  <a:lnTo>
                    <a:pt x="923455" y="202641"/>
                  </a:lnTo>
                  <a:lnTo>
                    <a:pt x="923455" y="224853"/>
                  </a:lnTo>
                  <a:lnTo>
                    <a:pt x="948474" y="224853"/>
                  </a:lnTo>
                  <a:lnTo>
                    <a:pt x="948474" y="179514"/>
                  </a:lnTo>
                  <a:close/>
                </a:path>
                <a:path w="1937384" h="1321435">
                  <a:moveTo>
                    <a:pt x="1049388" y="38138"/>
                  </a:moveTo>
                  <a:lnTo>
                    <a:pt x="1020813" y="38138"/>
                  </a:lnTo>
                  <a:lnTo>
                    <a:pt x="999375" y="105765"/>
                  </a:lnTo>
                  <a:lnTo>
                    <a:pt x="989545" y="142138"/>
                  </a:lnTo>
                  <a:lnTo>
                    <a:pt x="989545" y="38138"/>
                  </a:lnTo>
                  <a:lnTo>
                    <a:pt x="966330" y="38138"/>
                  </a:lnTo>
                  <a:lnTo>
                    <a:pt x="966330" y="202641"/>
                  </a:lnTo>
                  <a:lnTo>
                    <a:pt x="993127" y="202641"/>
                  </a:lnTo>
                  <a:lnTo>
                    <a:pt x="1011008" y="142138"/>
                  </a:lnTo>
                  <a:lnTo>
                    <a:pt x="1015453" y="127088"/>
                  </a:lnTo>
                  <a:lnTo>
                    <a:pt x="1025271" y="87058"/>
                  </a:lnTo>
                  <a:lnTo>
                    <a:pt x="1025271" y="202641"/>
                  </a:lnTo>
                  <a:lnTo>
                    <a:pt x="1049388" y="202641"/>
                  </a:lnTo>
                  <a:lnTo>
                    <a:pt x="1049388" y="87058"/>
                  </a:lnTo>
                  <a:lnTo>
                    <a:pt x="1049388" y="38138"/>
                  </a:lnTo>
                  <a:close/>
                </a:path>
                <a:path w="1937384" h="1321435">
                  <a:moveTo>
                    <a:pt x="1146733" y="77343"/>
                  </a:moveTo>
                  <a:lnTo>
                    <a:pt x="1144244" y="60045"/>
                  </a:lnTo>
                  <a:lnTo>
                    <a:pt x="1143901" y="59461"/>
                  </a:lnTo>
                  <a:lnTo>
                    <a:pt x="1136802" y="47167"/>
                  </a:lnTo>
                  <a:lnTo>
                    <a:pt x="1124508" y="39128"/>
                  </a:lnTo>
                  <a:lnTo>
                    <a:pt x="1120838" y="38544"/>
                  </a:lnTo>
                  <a:lnTo>
                    <a:pt x="1120838" y="63957"/>
                  </a:lnTo>
                  <a:lnTo>
                    <a:pt x="1120838" y="176847"/>
                  </a:lnTo>
                  <a:lnTo>
                    <a:pt x="1116368" y="181305"/>
                  </a:lnTo>
                  <a:lnTo>
                    <a:pt x="1099400" y="181305"/>
                  </a:lnTo>
                  <a:lnTo>
                    <a:pt x="1094041" y="176847"/>
                  </a:lnTo>
                  <a:lnTo>
                    <a:pt x="1094041" y="63957"/>
                  </a:lnTo>
                  <a:lnTo>
                    <a:pt x="1099400" y="59461"/>
                  </a:lnTo>
                  <a:lnTo>
                    <a:pt x="1116368" y="59461"/>
                  </a:lnTo>
                  <a:lnTo>
                    <a:pt x="1120838" y="63957"/>
                  </a:lnTo>
                  <a:lnTo>
                    <a:pt x="1120838" y="38544"/>
                  </a:lnTo>
                  <a:lnTo>
                    <a:pt x="1078407" y="47167"/>
                  </a:lnTo>
                  <a:lnTo>
                    <a:pt x="1068146" y="77343"/>
                  </a:lnTo>
                  <a:lnTo>
                    <a:pt x="1068146" y="163525"/>
                  </a:lnTo>
                  <a:lnTo>
                    <a:pt x="1070762" y="180784"/>
                  </a:lnTo>
                  <a:lnTo>
                    <a:pt x="1078407" y="193636"/>
                  </a:lnTo>
                  <a:lnTo>
                    <a:pt x="1090752" y="201650"/>
                  </a:lnTo>
                  <a:lnTo>
                    <a:pt x="1107440" y="204406"/>
                  </a:lnTo>
                  <a:lnTo>
                    <a:pt x="1124508" y="201650"/>
                  </a:lnTo>
                  <a:lnTo>
                    <a:pt x="1136802" y="193636"/>
                  </a:lnTo>
                  <a:lnTo>
                    <a:pt x="1143939" y="181305"/>
                  </a:lnTo>
                  <a:lnTo>
                    <a:pt x="1144244" y="180784"/>
                  </a:lnTo>
                  <a:lnTo>
                    <a:pt x="1146733" y="163525"/>
                  </a:lnTo>
                  <a:lnTo>
                    <a:pt x="1146733" y="77343"/>
                  </a:lnTo>
                  <a:close/>
                </a:path>
                <a:path w="1937384" h="1321435">
                  <a:moveTo>
                    <a:pt x="1248562" y="38138"/>
                  </a:moveTo>
                  <a:lnTo>
                    <a:pt x="1221778" y="38138"/>
                  </a:lnTo>
                  <a:lnTo>
                    <a:pt x="1221778" y="108381"/>
                  </a:lnTo>
                  <a:lnTo>
                    <a:pt x="1192250" y="108381"/>
                  </a:lnTo>
                  <a:lnTo>
                    <a:pt x="1192250" y="38138"/>
                  </a:lnTo>
                  <a:lnTo>
                    <a:pt x="1166380" y="38138"/>
                  </a:lnTo>
                  <a:lnTo>
                    <a:pt x="1166380" y="202641"/>
                  </a:lnTo>
                  <a:lnTo>
                    <a:pt x="1192250" y="202641"/>
                  </a:lnTo>
                  <a:lnTo>
                    <a:pt x="1192250" y="132422"/>
                  </a:lnTo>
                  <a:lnTo>
                    <a:pt x="1221778" y="132422"/>
                  </a:lnTo>
                  <a:lnTo>
                    <a:pt x="1221778" y="202641"/>
                  </a:lnTo>
                  <a:lnTo>
                    <a:pt x="1248562" y="202641"/>
                  </a:lnTo>
                  <a:lnTo>
                    <a:pt x="1248562" y="132422"/>
                  </a:lnTo>
                  <a:lnTo>
                    <a:pt x="1248562" y="108381"/>
                  </a:lnTo>
                  <a:lnTo>
                    <a:pt x="1248562" y="38138"/>
                  </a:lnTo>
                  <a:close/>
                </a:path>
                <a:path w="1937384" h="1321435">
                  <a:moveTo>
                    <a:pt x="1274394" y="235534"/>
                  </a:moveTo>
                  <a:lnTo>
                    <a:pt x="1192250" y="235534"/>
                  </a:lnTo>
                  <a:lnTo>
                    <a:pt x="1192250" y="399986"/>
                  </a:lnTo>
                  <a:lnTo>
                    <a:pt x="1218196" y="399986"/>
                  </a:lnTo>
                  <a:lnTo>
                    <a:pt x="1218196" y="258635"/>
                  </a:lnTo>
                  <a:lnTo>
                    <a:pt x="1247609" y="258635"/>
                  </a:lnTo>
                  <a:lnTo>
                    <a:pt x="1247609" y="399986"/>
                  </a:lnTo>
                  <a:lnTo>
                    <a:pt x="1274394" y="399986"/>
                  </a:lnTo>
                  <a:lnTo>
                    <a:pt x="1274394" y="258635"/>
                  </a:lnTo>
                  <a:lnTo>
                    <a:pt x="1274394" y="235534"/>
                  </a:lnTo>
                  <a:close/>
                </a:path>
                <a:path w="1937384" h="1321435">
                  <a:moveTo>
                    <a:pt x="1356652" y="202641"/>
                  </a:moveTo>
                  <a:lnTo>
                    <a:pt x="1351724" y="172402"/>
                  </a:lnTo>
                  <a:lnTo>
                    <a:pt x="1348117" y="150190"/>
                  </a:lnTo>
                  <a:lnTo>
                    <a:pt x="1334655" y="67513"/>
                  </a:lnTo>
                  <a:lnTo>
                    <a:pt x="1329867" y="38138"/>
                  </a:lnTo>
                  <a:lnTo>
                    <a:pt x="1321777" y="38138"/>
                  </a:lnTo>
                  <a:lnTo>
                    <a:pt x="1321777" y="150190"/>
                  </a:lnTo>
                  <a:lnTo>
                    <a:pt x="1296771" y="150190"/>
                  </a:lnTo>
                  <a:lnTo>
                    <a:pt x="1309268" y="67513"/>
                  </a:lnTo>
                  <a:lnTo>
                    <a:pt x="1321777" y="150190"/>
                  </a:lnTo>
                  <a:lnTo>
                    <a:pt x="1321777" y="38138"/>
                  </a:lnTo>
                  <a:lnTo>
                    <a:pt x="1291412" y="38138"/>
                  </a:lnTo>
                  <a:lnTo>
                    <a:pt x="1265466" y="202641"/>
                  </a:lnTo>
                  <a:lnTo>
                    <a:pt x="1288681" y="202641"/>
                  </a:lnTo>
                  <a:lnTo>
                    <a:pt x="1294155" y="172402"/>
                  </a:lnTo>
                  <a:lnTo>
                    <a:pt x="1325346" y="172402"/>
                  </a:lnTo>
                  <a:lnTo>
                    <a:pt x="1329867" y="202641"/>
                  </a:lnTo>
                  <a:lnTo>
                    <a:pt x="1356652" y="202641"/>
                  </a:lnTo>
                  <a:close/>
                </a:path>
                <a:path w="1937384" h="1321435">
                  <a:moveTo>
                    <a:pt x="1371765" y="276415"/>
                  </a:moveTo>
                  <a:lnTo>
                    <a:pt x="1350327" y="238163"/>
                  </a:lnTo>
                  <a:lnTo>
                    <a:pt x="1345933" y="237490"/>
                  </a:lnTo>
                  <a:lnTo>
                    <a:pt x="1345933" y="263080"/>
                  </a:lnTo>
                  <a:lnTo>
                    <a:pt x="1345933" y="311086"/>
                  </a:lnTo>
                  <a:lnTo>
                    <a:pt x="1341412" y="314642"/>
                  </a:lnTo>
                  <a:lnTo>
                    <a:pt x="1320939" y="314642"/>
                  </a:lnTo>
                  <a:lnTo>
                    <a:pt x="1320939" y="258635"/>
                  </a:lnTo>
                  <a:lnTo>
                    <a:pt x="1341412" y="258635"/>
                  </a:lnTo>
                  <a:lnTo>
                    <a:pt x="1345933" y="263080"/>
                  </a:lnTo>
                  <a:lnTo>
                    <a:pt x="1345933" y="237490"/>
                  </a:lnTo>
                  <a:lnTo>
                    <a:pt x="1333436" y="235534"/>
                  </a:lnTo>
                  <a:lnTo>
                    <a:pt x="1294980" y="235534"/>
                  </a:lnTo>
                  <a:lnTo>
                    <a:pt x="1294980" y="399986"/>
                  </a:lnTo>
                  <a:lnTo>
                    <a:pt x="1320939" y="399986"/>
                  </a:lnTo>
                  <a:lnTo>
                    <a:pt x="1320939" y="338645"/>
                  </a:lnTo>
                  <a:lnTo>
                    <a:pt x="1333436" y="338645"/>
                  </a:lnTo>
                  <a:lnTo>
                    <a:pt x="1350327" y="335889"/>
                  </a:lnTo>
                  <a:lnTo>
                    <a:pt x="1362290" y="327863"/>
                  </a:lnTo>
                  <a:lnTo>
                    <a:pt x="1369415" y="315023"/>
                  </a:lnTo>
                  <a:lnTo>
                    <a:pt x="1369466" y="314642"/>
                  </a:lnTo>
                  <a:lnTo>
                    <a:pt x="1371765" y="297751"/>
                  </a:lnTo>
                  <a:lnTo>
                    <a:pt x="1371765" y="276415"/>
                  </a:lnTo>
                  <a:close/>
                </a:path>
                <a:path w="1937384" h="1321435">
                  <a:moveTo>
                    <a:pt x="1400340" y="473760"/>
                  </a:moveTo>
                  <a:lnTo>
                    <a:pt x="1398079" y="456869"/>
                  </a:lnTo>
                  <a:lnTo>
                    <a:pt x="1397990" y="456120"/>
                  </a:lnTo>
                  <a:lnTo>
                    <a:pt x="1390865" y="443318"/>
                  </a:lnTo>
                  <a:lnTo>
                    <a:pt x="1378902" y="435508"/>
                  </a:lnTo>
                  <a:lnTo>
                    <a:pt x="1374508" y="434835"/>
                  </a:lnTo>
                  <a:lnTo>
                    <a:pt x="1374508" y="460425"/>
                  </a:lnTo>
                  <a:lnTo>
                    <a:pt x="1374508" y="508431"/>
                  </a:lnTo>
                  <a:lnTo>
                    <a:pt x="1369987" y="511987"/>
                  </a:lnTo>
                  <a:lnTo>
                    <a:pt x="1349514" y="511987"/>
                  </a:lnTo>
                  <a:lnTo>
                    <a:pt x="1349514" y="456869"/>
                  </a:lnTo>
                  <a:lnTo>
                    <a:pt x="1369987" y="456869"/>
                  </a:lnTo>
                  <a:lnTo>
                    <a:pt x="1374508" y="460425"/>
                  </a:lnTo>
                  <a:lnTo>
                    <a:pt x="1374508" y="434835"/>
                  </a:lnTo>
                  <a:lnTo>
                    <a:pt x="1362011" y="432879"/>
                  </a:lnTo>
                  <a:lnTo>
                    <a:pt x="1323555" y="432879"/>
                  </a:lnTo>
                  <a:lnTo>
                    <a:pt x="1323555" y="597331"/>
                  </a:lnTo>
                  <a:lnTo>
                    <a:pt x="1349514" y="597331"/>
                  </a:lnTo>
                  <a:lnTo>
                    <a:pt x="1349514" y="535990"/>
                  </a:lnTo>
                  <a:lnTo>
                    <a:pt x="1362011" y="535990"/>
                  </a:lnTo>
                  <a:lnTo>
                    <a:pt x="1397990" y="512737"/>
                  </a:lnTo>
                  <a:lnTo>
                    <a:pt x="1400340" y="495096"/>
                  </a:lnTo>
                  <a:lnTo>
                    <a:pt x="1400340" y="473760"/>
                  </a:lnTo>
                  <a:close/>
                </a:path>
                <a:path w="1937384" h="1321435">
                  <a:moveTo>
                    <a:pt x="1463789" y="38138"/>
                  </a:moveTo>
                  <a:lnTo>
                    <a:pt x="1389634" y="38138"/>
                  </a:lnTo>
                  <a:lnTo>
                    <a:pt x="1386052" y="162636"/>
                  </a:lnTo>
                  <a:lnTo>
                    <a:pt x="1385227" y="177736"/>
                  </a:lnTo>
                  <a:lnTo>
                    <a:pt x="1381645" y="179514"/>
                  </a:lnTo>
                  <a:lnTo>
                    <a:pt x="1369987" y="179514"/>
                  </a:lnTo>
                  <a:lnTo>
                    <a:pt x="1369987" y="202641"/>
                  </a:lnTo>
                  <a:lnTo>
                    <a:pt x="1373555" y="202641"/>
                  </a:lnTo>
                  <a:lnTo>
                    <a:pt x="1390256" y="200355"/>
                  </a:lnTo>
                  <a:lnTo>
                    <a:pt x="1401851" y="193078"/>
                  </a:lnTo>
                  <a:lnTo>
                    <a:pt x="1408899" y="180124"/>
                  </a:lnTo>
                  <a:lnTo>
                    <a:pt x="1412011" y="160845"/>
                  </a:lnTo>
                  <a:lnTo>
                    <a:pt x="1414627" y="61239"/>
                  </a:lnTo>
                  <a:lnTo>
                    <a:pt x="1437005" y="61239"/>
                  </a:lnTo>
                  <a:lnTo>
                    <a:pt x="1437005" y="202641"/>
                  </a:lnTo>
                  <a:lnTo>
                    <a:pt x="1463789" y="202641"/>
                  </a:lnTo>
                  <a:lnTo>
                    <a:pt x="1463789" y="61239"/>
                  </a:lnTo>
                  <a:lnTo>
                    <a:pt x="1463789" y="38138"/>
                  </a:lnTo>
                  <a:close/>
                </a:path>
                <a:path w="1937384" h="1321435">
                  <a:moveTo>
                    <a:pt x="1466418" y="274637"/>
                  </a:moveTo>
                  <a:lnTo>
                    <a:pt x="1463929" y="257378"/>
                  </a:lnTo>
                  <a:lnTo>
                    <a:pt x="1463624" y="256857"/>
                  </a:lnTo>
                  <a:lnTo>
                    <a:pt x="1456499" y="244525"/>
                  </a:lnTo>
                  <a:lnTo>
                    <a:pt x="1444218" y="236512"/>
                  </a:lnTo>
                  <a:lnTo>
                    <a:pt x="1440573" y="235927"/>
                  </a:lnTo>
                  <a:lnTo>
                    <a:pt x="1440573" y="261302"/>
                  </a:lnTo>
                  <a:lnTo>
                    <a:pt x="1440573" y="374205"/>
                  </a:lnTo>
                  <a:lnTo>
                    <a:pt x="1435227" y="378650"/>
                  </a:lnTo>
                  <a:lnTo>
                    <a:pt x="1419148" y="378650"/>
                  </a:lnTo>
                  <a:lnTo>
                    <a:pt x="1413789" y="374205"/>
                  </a:lnTo>
                  <a:lnTo>
                    <a:pt x="1413789" y="261302"/>
                  </a:lnTo>
                  <a:lnTo>
                    <a:pt x="1419148" y="256857"/>
                  </a:lnTo>
                  <a:lnTo>
                    <a:pt x="1435227" y="256857"/>
                  </a:lnTo>
                  <a:lnTo>
                    <a:pt x="1440573" y="261302"/>
                  </a:lnTo>
                  <a:lnTo>
                    <a:pt x="1440573" y="235927"/>
                  </a:lnTo>
                  <a:lnTo>
                    <a:pt x="1397800" y="244525"/>
                  </a:lnTo>
                  <a:lnTo>
                    <a:pt x="1387843" y="274637"/>
                  </a:lnTo>
                  <a:lnTo>
                    <a:pt x="1387843" y="360870"/>
                  </a:lnTo>
                  <a:lnTo>
                    <a:pt x="1390345" y="378129"/>
                  </a:lnTo>
                  <a:lnTo>
                    <a:pt x="1397800" y="390982"/>
                  </a:lnTo>
                  <a:lnTo>
                    <a:pt x="1410093" y="398995"/>
                  </a:lnTo>
                  <a:lnTo>
                    <a:pt x="1427124" y="401751"/>
                  </a:lnTo>
                  <a:lnTo>
                    <a:pt x="1444218" y="398995"/>
                  </a:lnTo>
                  <a:lnTo>
                    <a:pt x="1456499" y="390982"/>
                  </a:lnTo>
                  <a:lnTo>
                    <a:pt x="1463624" y="378650"/>
                  </a:lnTo>
                  <a:lnTo>
                    <a:pt x="1463929" y="378129"/>
                  </a:lnTo>
                  <a:lnTo>
                    <a:pt x="1466418" y="360870"/>
                  </a:lnTo>
                  <a:lnTo>
                    <a:pt x="1466418" y="274637"/>
                  </a:lnTo>
                  <a:close/>
                </a:path>
                <a:path w="1937384" h="1321435">
                  <a:moveTo>
                    <a:pt x="1494980" y="472871"/>
                  </a:moveTo>
                  <a:lnTo>
                    <a:pt x="1492364" y="455091"/>
                  </a:lnTo>
                  <a:lnTo>
                    <a:pt x="1484718" y="441985"/>
                  </a:lnTo>
                  <a:lnTo>
                    <a:pt x="1472387" y="433870"/>
                  </a:lnTo>
                  <a:lnTo>
                    <a:pt x="1469148" y="433336"/>
                  </a:lnTo>
                  <a:lnTo>
                    <a:pt x="1469148" y="459536"/>
                  </a:lnTo>
                  <a:lnTo>
                    <a:pt x="1469148" y="571550"/>
                  </a:lnTo>
                  <a:lnTo>
                    <a:pt x="1463789" y="575995"/>
                  </a:lnTo>
                  <a:lnTo>
                    <a:pt x="1447723" y="575995"/>
                  </a:lnTo>
                  <a:lnTo>
                    <a:pt x="1442364" y="571550"/>
                  </a:lnTo>
                  <a:lnTo>
                    <a:pt x="1442364" y="459536"/>
                  </a:lnTo>
                  <a:lnTo>
                    <a:pt x="1447723" y="455091"/>
                  </a:lnTo>
                  <a:lnTo>
                    <a:pt x="1463789" y="455091"/>
                  </a:lnTo>
                  <a:lnTo>
                    <a:pt x="1469148" y="459536"/>
                  </a:lnTo>
                  <a:lnTo>
                    <a:pt x="1469148" y="433336"/>
                  </a:lnTo>
                  <a:lnTo>
                    <a:pt x="1426375" y="441985"/>
                  </a:lnTo>
                  <a:lnTo>
                    <a:pt x="1416418" y="472871"/>
                  </a:lnTo>
                  <a:lnTo>
                    <a:pt x="1416418" y="558215"/>
                  </a:lnTo>
                  <a:lnTo>
                    <a:pt x="1418920" y="575475"/>
                  </a:lnTo>
                  <a:lnTo>
                    <a:pt x="1426375" y="588327"/>
                  </a:lnTo>
                  <a:lnTo>
                    <a:pt x="1438656" y="596341"/>
                  </a:lnTo>
                  <a:lnTo>
                    <a:pt x="1455699" y="599097"/>
                  </a:lnTo>
                  <a:lnTo>
                    <a:pt x="1472387" y="596341"/>
                  </a:lnTo>
                  <a:lnTo>
                    <a:pt x="1484718" y="588327"/>
                  </a:lnTo>
                  <a:lnTo>
                    <a:pt x="1492059" y="575995"/>
                  </a:lnTo>
                  <a:lnTo>
                    <a:pt x="1492364" y="575475"/>
                  </a:lnTo>
                  <a:lnTo>
                    <a:pt x="1494980" y="558215"/>
                  </a:lnTo>
                  <a:lnTo>
                    <a:pt x="1494980" y="472871"/>
                  </a:lnTo>
                  <a:close/>
                </a:path>
                <a:path w="1937384" h="1321435">
                  <a:moveTo>
                    <a:pt x="1556651" y="235534"/>
                  </a:moveTo>
                  <a:lnTo>
                    <a:pt x="1486052" y="235534"/>
                  </a:lnTo>
                  <a:lnTo>
                    <a:pt x="1486052" y="399986"/>
                  </a:lnTo>
                  <a:lnTo>
                    <a:pt x="1556651" y="399986"/>
                  </a:lnTo>
                  <a:lnTo>
                    <a:pt x="1556651" y="376872"/>
                  </a:lnTo>
                  <a:lnTo>
                    <a:pt x="1512011" y="376872"/>
                  </a:lnTo>
                  <a:lnTo>
                    <a:pt x="1512011" y="328866"/>
                  </a:lnTo>
                  <a:lnTo>
                    <a:pt x="1547723" y="328866"/>
                  </a:lnTo>
                  <a:lnTo>
                    <a:pt x="1547723" y="304863"/>
                  </a:lnTo>
                  <a:lnTo>
                    <a:pt x="1512011" y="304863"/>
                  </a:lnTo>
                  <a:lnTo>
                    <a:pt x="1512011" y="258635"/>
                  </a:lnTo>
                  <a:lnTo>
                    <a:pt x="1556651" y="258635"/>
                  </a:lnTo>
                  <a:lnTo>
                    <a:pt x="1556651" y="235534"/>
                  </a:lnTo>
                  <a:close/>
                </a:path>
                <a:path w="1937384" h="1321435">
                  <a:moveTo>
                    <a:pt x="1562011" y="140360"/>
                  </a:moveTo>
                  <a:lnTo>
                    <a:pt x="1559572" y="123532"/>
                  </a:lnTo>
                  <a:lnTo>
                    <a:pt x="1559521" y="123126"/>
                  </a:lnTo>
                  <a:lnTo>
                    <a:pt x="1552092" y="110286"/>
                  </a:lnTo>
                  <a:lnTo>
                    <a:pt x="1539811" y="102260"/>
                  </a:lnTo>
                  <a:lnTo>
                    <a:pt x="1535226" y="101523"/>
                  </a:lnTo>
                  <a:lnTo>
                    <a:pt x="1535226" y="127088"/>
                  </a:lnTo>
                  <a:lnTo>
                    <a:pt x="1535226" y="175069"/>
                  </a:lnTo>
                  <a:lnTo>
                    <a:pt x="1530819" y="179514"/>
                  </a:lnTo>
                  <a:lnTo>
                    <a:pt x="1510220" y="179514"/>
                  </a:lnTo>
                  <a:lnTo>
                    <a:pt x="1510220" y="123532"/>
                  </a:lnTo>
                  <a:lnTo>
                    <a:pt x="1530819" y="123532"/>
                  </a:lnTo>
                  <a:lnTo>
                    <a:pt x="1535226" y="127088"/>
                  </a:lnTo>
                  <a:lnTo>
                    <a:pt x="1535226" y="101523"/>
                  </a:lnTo>
                  <a:lnTo>
                    <a:pt x="1522717" y="99491"/>
                  </a:lnTo>
                  <a:lnTo>
                    <a:pt x="1510220" y="99491"/>
                  </a:lnTo>
                  <a:lnTo>
                    <a:pt x="1510220" y="38138"/>
                  </a:lnTo>
                  <a:lnTo>
                    <a:pt x="1484274" y="38138"/>
                  </a:lnTo>
                  <a:lnTo>
                    <a:pt x="1484274" y="202641"/>
                  </a:lnTo>
                  <a:lnTo>
                    <a:pt x="1522717" y="202641"/>
                  </a:lnTo>
                  <a:lnTo>
                    <a:pt x="1539811" y="199999"/>
                  </a:lnTo>
                  <a:lnTo>
                    <a:pt x="1552092" y="192189"/>
                  </a:lnTo>
                  <a:lnTo>
                    <a:pt x="1559445" y="179514"/>
                  </a:lnTo>
                  <a:lnTo>
                    <a:pt x="1559521" y="179374"/>
                  </a:lnTo>
                  <a:lnTo>
                    <a:pt x="1562011" y="161734"/>
                  </a:lnTo>
                  <a:lnTo>
                    <a:pt x="1562011" y="140360"/>
                  </a:lnTo>
                  <a:close/>
                </a:path>
                <a:path w="1937384" h="1321435">
                  <a:moveTo>
                    <a:pt x="1590573" y="472871"/>
                  </a:moveTo>
                  <a:lnTo>
                    <a:pt x="1588096" y="455091"/>
                  </a:lnTo>
                  <a:lnTo>
                    <a:pt x="1580781" y="441985"/>
                  </a:lnTo>
                  <a:lnTo>
                    <a:pt x="1568780" y="433870"/>
                  </a:lnTo>
                  <a:lnTo>
                    <a:pt x="1552244" y="431101"/>
                  </a:lnTo>
                  <a:lnTo>
                    <a:pt x="1535163" y="433870"/>
                  </a:lnTo>
                  <a:lnTo>
                    <a:pt x="1522869" y="441985"/>
                  </a:lnTo>
                  <a:lnTo>
                    <a:pt x="1515452" y="455091"/>
                  </a:lnTo>
                  <a:lnTo>
                    <a:pt x="1512963" y="472871"/>
                  </a:lnTo>
                  <a:lnTo>
                    <a:pt x="1512963" y="558215"/>
                  </a:lnTo>
                  <a:lnTo>
                    <a:pt x="1515452" y="575475"/>
                  </a:lnTo>
                  <a:lnTo>
                    <a:pt x="1522869" y="588327"/>
                  </a:lnTo>
                  <a:lnTo>
                    <a:pt x="1535163" y="596341"/>
                  </a:lnTo>
                  <a:lnTo>
                    <a:pt x="1552244" y="599097"/>
                  </a:lnTo>
                  <a:lnTo>
                    <a:pt x="1568780" y="596341"/>
                  </a:lnTo>
                  <a:lnTo>
                    <a:pt x="1580781" y="588327"/>
                  </a:lnTo>
                  <a:lnTo>
                    <a:pt x="1587804" y="575995"/>
                  </a:lnTo>
                  <a:lnTo>
                    <a:pt x="1588109" y="575475"/>
                  </a:lnTo>
                  <a:lnTo>
                    <a:pt x="1590573" y="558215"/>
                  </a:lnTo>
                  <a:lnTo>
                    <a:pt x="1590573" y="535990"/>
                  </a:lnTo>
                  <a:lnTo>
                    <a:pt x="1565579" y="535990"/>
                  </a:lnTo>
                  <a:lnTo>
                    <a:pt x="1565579" y="571550"/>
                  </a:lnTo>
                  <a:lnTo>
                    <a:pt x="1561172" y="575995"/>
                  </a:lnTo>
                  <a:lnTo>
                    <a:pt x="1544154" y="575995"/>
                  </a:lnTo>
                  <a:lnTo>
                    <a:pt x="1538795" y="571550"/>
                  </a:lnTo>
                  <a:lnTo>
                    <a:pt x="1538795" y="459536"/>
                  </a:lnTo>
                  <a:lnTo>
                    <a:pt x="1544154" y="455091"/>
                  </a:lnTo>
                  <a:lnTo>
                    <a:pt x="1561172" y="455091"/>
                  </a:lnTo>
                  <a:lnTo>
                    <a:pt x="1565579" y="459536"/>
                  </a:lnTo>
                  <a:lnTo>
                    <a:pt x="1565579" y="488873"/>
                  </a:lnTo>
                  <a:lnTo>
                    <a:pt x="1590573" y="488873"/>
                  </a:lnTo>
                  <a:lnTo>
                    <a:pt x="1590573" y="472871"/>
                  </a:lnTo>
                  <a:close/>
                </a:path>
                <a:path w="1937384" h="1321435">
                  <a:moveTo>
                    <a:pt x="1661172" y="235534"/>
                  </a:moveTo>
                  <a:lnTo>
                    <a:pt x="1635213" y="235534"/>
                  </a:lnTo>
                  <a:lnTo>
                    <a:pt x="1601292" y="307530"/>
                  </a:lnTo>
                  <a:lnTo>
                    <a:pt x="1601292" y="235534"/>
                  </a:lnTo>
                  <a:lnTo>
                    <a:pt x="1575460" y="235534"/>
                  </a:lnTo>
                  <a:lnTo>
                    <a:pt x="1575460" y="399986"/>
                  </a:lnTo>
                  <a:lnTo>
                    <a:pt x="1601292" y="399986"/>
                  </a:lnTo>
                  <a:lnTo>
                    <a:pt x="1601292" y="349313"/>
                  </a:lnTo>
                  <a:lnTo>
                    <a:pt x="1609382" y="334200"/>
                  </a:lnTo>
                  <a:lnTo>
                    <a:pt x="1635213" y="399986"/>
                  </a:lnTo>
                  <a:lnTo>
                    <a:pt x="1661172" y="399986"/>
                  </a:lnTo>
                  <a:lnTo>
                    <a:pt x="1635264" y="334200"/>
                  </a:lnTo>
                  <a:lnTo>
                    <a:pt x="1625460" y="309308"/>
                  </a:lnTo>
                  <a:lnTo>
                    <a:pt x="1626323" y="307530"/>
                  </a:lnTo>
                  <a:lnTo>
                    <a:pt x="1661172" y="235534"/>
                  </a:lnTo>
                  <a:close/>
                </a:path>
                <a:path w="1937384" h="1321435">
                  <a:moveTo>
                    <a:pt x="1662010" y="38138"/>
                  </a:moveTo>
                  <a:lnTo>
                    <a:pt x="1635213" y="38138"/>
                  </a:lnTo>
                  <a:lnTo>
                    <a:pt x="1635213" y="108381"/>
                  </a:lnTo>
                  <a:lnTo>
                    <a:pt x="1605813" y="108381"/>
                  </a:lnTo>
                  <a:lnTo>
                    <a:pt x="1605813" y="38138"/>
                  </a:lnTo>
                  <a:lnTo>
                    <a:pt x="1579867" y="38138"/>
                  </a:lnTo>
                  <a:lnTo>
                    <a:pt x="1579867" y="202641"/>
                  </a:lnTo>
                  <a:lnTo>
                    <a:pt x="1605813" y="202641"/>
                  </a:lnTo>
                  <a:lnTo>
                    <a:pt x="1605813" y="132422"/>
                  </a:lnTo>
                  <a:lnTo>
                    <a:pt x="1635213" y="132422"/>
                  </a:lnTo>
                  <a:lnTo>
                    <a:pt x="1635213" y="202641"/>
                  </a:lnTo>
                  <a:lnTo>
                    <a:pt x="1662010" y="202641"/>
                  </a:lnTo>
                  <a:lnTo>
                    <a:pt x="1662010" y="132422"/>
                  </a:lnTo>
                  <a:lnTo>
                    <a:pt x="1662010" y="108381"/>
                  </a:lnTo>
                  <a:lnTo>
                    <a:pt x="1662010" y="38138"/>
                  </a:lnTo>
                  <a:close/>
                </a:path>
                <a:path w="1937384" h="1321435">
                  <a:moveTo>
                    <a:pt x="1685213" y="472871"/>
                  </a:moveTo>
                  <a:lnTo>
                    <a:pt x="1682864" y="455091"/>
                  </a:lnTo>
                  <a:lnTo>
                    <a:pt x="1675739" y="441985"/>
                  </a:lnTo>
                  <a:lnTo>
                    <a:pt x="1663776" y="433870"/>
                  </a:lnTo>
                  <a:lnTo>
                    <a:pt x="1646885" y="431101"/>
                  </a:lnTo>
                  <a:lnTo>
                    <a:pt x="1629930" y="433870"/>
                  </a:lnTo>
                  <a:lnTo>
                    <a:pt x="1617929" y="441985"/>
                  </a:lnTo>
                  <a:lnTo>
                    <a:pt x="1610791" y="455091"/>
                  </a:lnTo>
                  <a:lnTo>
                    <a:pt x="1608429" y="472871"/>
                  </a:lnTo>
                  <a:lnTo>
                    <a:pt x="1608429" y="558215"/>
                  </a:lnTo>
                  <a:lnTo>
                    <a:pt x="1610791" y="575475"/>
                  </a:lnTo>
                  <a:lnTo>
                    <a:pt x="1617929" y="588327"/>
                  </a:lnTo>
                  <a:lnTo>
                    <a:pt x="1629930" y="596341"/>
                  </a:lnTo>
                  <a:lnTo>
                    <a:pt x="1646885" y="599097"/>
                  </a:lnTo>
                  <a:lnTo>
                    <a:pt x="1663776" y="596341"/>
                  </a:lnTo>
                  <a:lnTo>
                    <a:pt x="1675739" y="588327"/>
                  </a:lnTo>
                  <a:lnTo>
                    <a:pt x="1682572" y="575995"/>
                  </a:lnTo>
                  <a:lnTo>
                    <a:pt x="1682864" y="575475"/>
                  </a:lnTo>
                  <a:lnTo>
                    <a:pt x="1685213" y="558215"/>
                  </a:lnTo>
                  <a:lnTo>
                    <a:pt x="1685213" y="535990"/>
                  </a:lnTo>
                  <a:lnTo>
                    <a:pt x="1661172" y="535990"/>
                  </a:lnTo>
                  <a:lnTo>
                    <a:pt x="1661172" y="571550"/>
                  </a:lnTo>
                  <a:lnTo>
                    <a:pt x="1655813" y="575995"/>
                  </a:lnTo>
                  <a:lnTo>
                    <a:pt x="1639747" y="575995"/>
                  </a:lnTo>
                  <a:lnTo>
                    <a:pt x="1634388" y="571550"/>
                  </a:lnTo>
                  <a:lnTo>
                    <a:pt x="1634388" y="459536"/>
                  </a:lnTo>
                  <a:lnTo>
                    <a:pt x="1639747" y="455091"/>
                  </a:lnTo>
                  <a:lnTo>
                    <a:pt x="1655813" y="455091"/>
                  </a:lnTo>
                  <a:lnTo>
                    <a:pt x="1661172" y="459536"/>
                  </a:lnTo>
                  <a:lnTo>
                    <a:pt x="1661172" y="488873"/>
                  </a:lnTo>
                  <a:lnTo>
                    <a:pt x="1685213" y="488873"/>
                  </a:lnTo>
                  <a:lnTo>
                    <a:pt x="1685213" y="472871"/>
                  </a:lnTo>
                  <a:close/>
                </a:path>
                <a:path w="1937384" h="1321435">
                  <a:moveTo>
                    <a:pt x="1754974" y="235534"/>
                  </a:moveTo>
                  <a:lnTo>
                    <a:pt x="1674507" y="235534"/>
                  </a:lnTo>
                  <a:lnTo>
                    <a:pt x="1674507" y="258635"/>
                  </a:lnTo>
                  <a:lnTo>
                    <a:pt x="1702244" y="258635"/>
                  </a:lnTo>
                  <a:lnTo>
                    <a:pt x="1702244" y="399986"/>
                  </a:lnTo>
                  <a:lnTo>
                    <a:pt x="1728190" y="399986"/>
                  </a:lnTo>
                  <a:lnTo>
                    <a:pt x="1728190" y="258635"/>
                  </a:lnTo>
                  <a:lnTo>
                    <a:pt x="1754974" y="258635"/>
                  </a:lnTo>
                  <a:lnTo>
                    <a:pt x="1754974" y="235534"/>
                  </a:lnTo>
                  <a:close/>
                </a:path>
                <a:path w="1937384" h="1321435">
                  <a:moveTo>
                    <a:pt x="1759381" y="140360"/>
                  </a:moveTo>
                  <a:lnTo>
                    <a:pt x="1737893" y="102260"/>
                  </a:lnTo>
                  <a:lnTo>
                    <a:pt x="1733550" y="101561"/>
                  </a:lnTo>
                  <a:lnTo>
                    <a:pt x="1733550" y="127088"/>
                  </a:lnTo>
                  <a:lnTo>
                    <a:pt x="1733550" y="175069"/>
                  </a:lnTo>
                  <a:lnTo>
                    <a:pt x="1729028" y="179514"/>
                  </a:lnTo>
                  <a:lnTo>
                    <a:pt x="1708429" y="179514"/>
                  </a:lnTo>
                  <a:lnTo>
                    <a:pt x="1708429" y="123532"/>
                  </a:lnTo>
                  <a:lnTo>
                    <a:pt x="1729028" y="123532"/>
                  </a:lnTo>
                  <a:lnTo>
                    <a:pt x="1733550" y="127088"/>
                  </a:lnTo>
                  <a:lnTo>
                    <a:pt x="1733550" y="101561"/>
                  </a:lnTo>
                  <a:lnTo>
                    <a:pt x="1720938" y="99491"/>
                  </a:lnTo>
                  <a:lnTo>
                    <a:pt x="1708429" y="99491"/>
                  </a:lnTo>
                  <a:lnTo>
                    <a:pt x="1708429" y="38138"/>
                  </a:lnTo>
                  <a:lnTo>
                    <a:pt x="1682597" y="38138"/>
                  </a:lnTo>
                  <a:lnTo>
                    <a:pt x="1682597" y="202641"/>
                  </a:lnTo>
                  <a:lnTo>
                    <a:pt x="1720938" y="202641"/>
                  </a:lnTo>
                  <a:lnTo>
                    <a:pt x="1737893" y="199999"/>
                  </a:lnTo>
                  <a:lnTo>
                    <a:pt x="1749894" y="192189"/>
                  </a:lnTo>
                  <a:lnTo>
                    <a:pt x="1756956" y="179514"/>
                  </a:lnTo>
                  <a:lnTo>
                    <a:pt x="1757019" y="179374"/>
                  </a:lnTo>
                  <a:lnTo>
                    <a:pt x="1759381" y="161734"/>
                  </a:lnTo>
                  <a:lnTo>
                    <a:pt x="1759381" y="140360"/>
                  </a:lnTo>
                  <a:close/>
                </a:path>
                <a:path w="1937384" h="1321435">
                  <a:moveTo>
                    <a:pt x="1786166" y="432879"/>
                  </a:moveTo>
                  <a:lnTo>
                    <a:pt x="1757603" y="432879"/>
                  </a:lnTo>
                  <a:lnTo>
                    <a:pt x="1737118" y="501319"/>
                  </a:lnTo>
                  <a:lnTo>
                    <a:pt x="1727238" y="536879"/>
                  </a:lnTo>
                  <a:lnTo>
                    <a:pt x="1727238" y="432879"/>
                  </a:lnTo>
                  <a:lnTo>
                    <a:pt x="1704022" y="432879"/>
                  </a:lnTo>
                  <a:lnTo>
                    <a:pt x="1704022" y="597331"/>
                  </a:lnTo>
                  <a:lnTo>
                    <a:pt x="1730819" y="597331"/>
                  </a:lnTo>
                  <a:lnTo>
                    <a:pt x="1747951" y="536879"/>
                  </a:lnTo>
                  <a:lnTo>
                    <a:pt x="1752244" y="521766"/>
                  </a:lnTo>
                  <a:lnTo>
                    <a:pt x="1762950" y="481774"/>
                  </a:lnTo>
                  <a:lnTo>
                    <a:pt x="1762950" y="597331"/>
                  </a:lnTo>
                  <a:lnTo>
                    <a:pt x="1786166" y="597331"/>
                  </a:lnTo>
                  <a:lnTo>
                    <a:pt x="1786166" y="481774"/>
                  </a:lnTo>
                  <a:lnTo>
                    <a:pt x="1786166" y="432879"/>
                  </a:lnTo>
                  <a:close/>
                </a:path>
                <a:path w="1937384" h="1321435">
                  <a:moveTo>
                    <a:pt x="1800453" y="38138"/>
                  </a:moveTo>
                  <a:lnTo>
                    <a:pt x="1774621" y="38138"/>
                  </a:lnTo>
                  <a:lnTo>
                    <a:pt x="1774621" y="202641"/>
                  </a:lnTo>
                  <a:lnTo>
                    <a:pt x="1800453" y="202641"/>
                  </a:lnTo>
                  <a:lnTo>
                    <a:pt x="1800453" y="38138"/>
                  </a:lnTo>
                  <a:close/>
                </a:path>
                <a:path w="1937384" h="1321435">
                  <a:moveTo>
                    <a:pt x="1848662" y="337743"/>
                  </a:moveTo>
                  <a:lnTo>
                    <a:pt x="1846338" y="320852"/>
                  </a:lnTo>
                  <a:lnTo>
                    <a:pt x="1846313" y="320624"/>
                  </a:lnTo>
                  <a:lnTo>
                    <a:pt x="1839188" y="308089"/>
                  </a:lnTo>
                  <a:lnTo>
                    <a:pt x="1827225" y="300380"/>
                  </a:lnTo>
                  <a:lnTo>
                    <a:pt x="1822831" y="299707"/>
                  </a:lnTo>
                  <a:lnTo>
                    <a:pt x="1822831" y="324421"/>
                  </a:lnTo>
                  <a:lnTo>
                    <a:pt x="1822831" y="372414"/>
                  </a:lnTo>
                  <a:lnTo>
                    <a:pt x="1818309" y="376872"/>
                  </a:lnTo>
                  <a:lnTo>
                    <a:pt x="1797837" y="376872"/>
                  </a:lnTo>
                  <a:lnTo>
                    <a:pt x="1797837" y="320852"/>
                  </a:lnTo>
                  <a:lnTo>
                    <a:pt x="1818309" y="320852"/>
                  </a:lnTo>
                  <a:lnTo>
                    <a:pt x="1822831" y="324421"/>
                  </a:lnTo>
                  <a:lnTo>
                    <a:pt x="1822831" y="299707"/>
                  </a:lnTo>
                  <a:lnTo>
                    <a:pt x="1810334" y="297751"/>
                  </a:lnTo>
                  <a:lnTo>
                    <a:pt x="1797837" y="297751"/>
                  </a:lnTo>
                  <a:lnTo>
                    <a:pt x="1797837" y="235534"/>
                  </a:lnTo>
                  <a:lnTo>
                    <a:pt x="1771878" y="235534"/>
                  </a:lnTo>
                  <a:lnTo>
                    <a:pt x="1771878" y="399986"/>
                  </a:lnTo>
                  <a:lnTo>
                    <a:pt x="1810334" y="399986"/>
                  </a:lnTo>
                  <a:lnTo>
                    <a:pt x="1827225" y="397344"/>
                  </a:lnTo>
                  <a:lnTo>
                    <a:pt x="1839188" y="389534"/>
                  </a:lnTo>
                  <a:lnTo>
                    <a:pt x="1846237" y="376872"/>
                  </a:lnTo>
                  <a:lnTo>
                    <a:pt x="1846313" y="376732"/>
                  </a:lnTo>
                  <a:lnTo>
                    <a:pt x="1848662" y="359092"/>
                  </a:lnTo>
                  <a:lnTo>
                    <a:pt x="1848662" y="337743"/>
                  </a:lnTo>
                  <a:close/>
                </a:path>
                <a:path w="1937384" h="1321435">
                  <a:moveTo>
                    <a:pt x="1889734" y="432879"/>
                  </a:moveTo>
                  <a:lnTo>
                    <a:pt x="1861172" y="432879"/>
                  </a:lnTo>
                  <a:lnTo>
                    <a:pt x="1839734" y="501319"/>
                  </a:lnTo>
                  <a:lnTo>
                    <a:pt x="1829981" y="536879"/>
                  </a:lnTo>
                  <a:lnTo>
                    <a:pt x="1829981" y="432879"/>
                  </a:lnTo>
                  <a:lnTo>
                    <a:pt x="1806765" y="432879"/>
                  </a:lnTo>
                  <a:lnTo>
                    <a:pt x="1806765" y="597331"/>
                  </a:lnTo>
                  <a:lnTo>
                    <a:pt x="1833549" y="597331"/>
                  </a:lnTo>
                  <a:lnTo>
                    <a:pt x="1851355" y="536879"/>
                  </a:lnTo>
                  <a:lnTo>
                    <a:pt x="1855812" y="521766"/>
                  </a:lnTo>
                  <a:lnTo>
                    <a:pt x="1865693" y="481774"/>
                  </a:lnTo>
                  <a:lnTo>
                    <a:pt x="1865693" y="597331"/>
                  </a:lnTo>
                  <a:lnTo>
                    <a:pt x="1889734" y="597331"/>
                  </a:lnTo>
                  <a:lnTo>
                    <a:pt x="1889734" y="481774"/>
                  </a:lnTo>
                  <a:lnTo>
                    <a:pt x="1889734" y="432879"/>
                  </a:lnTo>
                  <a:close/>
                </a:path>
                <a:path w="1937384" h="1321435">
                  <a:moveTo>
                    <a:pt x="1889734" y="235534"/>
                  </a:moveTo>
                  <a:lnTo>
                    <a:pt x="1863902" y="235534"/>
                  </a:lnTo>
                  <a:lnTo>
                    <a:pt x="1863902" y="399986"/>
                  </a:lnTo>
                  <a:lnTo>
                    <a:pt x="1889734" y="399986"/>
                  </a:lnTo>
                  <a:lnTo>
                    <a:pt x="1889734" y="235534"/>
                  </a:lnTo>
                  <a:close/>
                </a:path>
                <a:path w="1937384" h="1321435">
                  <a:moveTo>
                    <a:pt x="1892477" y="38138"/>
                  </a:moveTo>
                  <a:lnTo>
                    <a:pt x="1821053" y="38138"/>
                  </a:lnTo>
                  <a:lnTo>
                    <a:pt x="1821053" y="202641"/>
                  </a:lnTo>
                  <a:lnTo>
                    <a:pt x="1892477" y="202641"/>
                  </a:lnTo>
                  <a:lnTo>
                    <a:pt x="1892477" y="179514"/>
                  </a:lnTo>
                  <a:lnTo>
                    <a:pt x="1847837" y="179514"/>
                  </a:lnTo>
                  <a:lnTo>
                    <a:pt x="1847837" y="130644"/>
                  </a:lnTo>
                  <a:lnTo>
                    <a:pt x="1883549" y="130644"/>
                  </a:lnTo>
                  <a:lnTo>
                    <a:pt x="1883549" y="107543"/>
                  </a:lnTo>
                  <a:lnTo>
                    <a:pt x="1847837" y="107543"/>
                  </a:lnTo>
                  <a:lnTo>
                    <a:pt x="1847837" y="61239"/>
                  </a:lnTo>
                  <a:lnTo>
                    <a:pt x="1892477" y="61239"/>
                  </a:lnTo>
                  <a:lnTo>
                    <a:pt x="1892477" y="38138"/>
                  </a:lnTo>
                  <a:close/>
                </a:path>
                <a:path w="1937384" h="1321435">
                  <a:moveTo>
                    <a:pt x="1937004" y="0"/>
                  </a:moveTo>
                  <a:lnTo>
                    <a:pt x="1912950" y="0"/>
                  </a:lnTo>
                  <a:lnTo>
                    <a:pt x="1912950" y="16814"/>
                  </a:lnTo>
                  <a:lnTo>
                    <a:pt x="1912950" y="608888"/>
                  </a:lnTo>
                  <a:lnTo>
                    <a:pt x="32156" y="1290713"/>
                  </a:lnTo>
                  <a:lnTo>
                    <a:pt x="628751" y="16814"/>
                  </a:lnTo>
                  <a:lnTo>
                    <a:pt x="1912950" y="16814"/>
                  </a:lnTo>
                  <a:lnTo>
                    <a:pt x="1912950" y="0"/>
                  </a:lnTo>
                  <a:lnTo>
                    <a:pt x="609092" y="0"/>
                  </a:lnTo>
                  <a:lnTo>
                    <a:pt x="608203" y="1778"/>
                  </a:lnTo>
                  <a:lnTo>
                    <a:pt x="901" y="1297825"/>
                  </a:lnTo>
                  <a:lnTo>
                    <a:pt x="0" y="1304442"/>
                  </a:lnTo>
                  <a:lnTo>
                    <a:pt x="0" y="1306995"/>
                  </a:lnTo>
                  <a:lnTo>
                    <a:pt x="2463" y="1313713"/>
                  </a:lnTo>
                  <a:lnTo>
                    <a:pt x="8178" y="1318945"/>
                  </a:lnTo>
                  <a:lnTo>
                    <a:pt x="16078" y="1320939"/>
                  </a:lnTo>
                  <a:lnTo>
                    <a:pt x="20548" y="1320939"/>
                  </a:lnTo>
                  <a:lnTo>
                    <a:pt x="22339" y="1320050"/>
                  </a:lnTo>
                  <a:lnTo>
                    <a:pt x="103301" y="1290713"/>
                  </a:lnTo>
                  <a:lnTo>
                    <a:pt x="1926412" y="630224"/>
                  </a:lnTo>
                  <a:lnTo>
                    <a:pt x="1933549" y="627557"/>
                  </a:lnTo>
                  <a:lnTo>
                    <a:pt x="1937004" y="622808"/>
                  </a:lnTo>
                  <a:lnTo>
                    <a:pt x="1937004" y="16814"/>
                  </a:lnTo>
                  <a:lnTo>
                    <a:pt x="19370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89953" y="3577793"/>
              <a:ext cx="5561330" cy="6388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89953" y="4187951"/>
              <a:ext cx="3268853" cy="6385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89953" y="5245861"/>
              <a:ext cx="3304921" cy="3200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89953" y="5855157"/>
              <a:ext cx="4223258" cy="3203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89953" y="6160642"/>
              <a:ext cx="3322193" cy="3200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89953" y="6465442"/>
              <a:ext cx="2938272" cy="320040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7</a:t>
            </a:fld>
            <a:endParaRPr spc="-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29309" y="432562"/>
            <a:ext cx="6227445" cy="1248410"/>
            <a:chOff x="1029309" y="432562"/>
            <a:chExt cx="6227445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309" y="432562"/>
              <a:ext cx="5419217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309" y="1042162"/>
              <a:ext cx="4162805" cy="638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14646" y="1042162"/>
              <a:ext cx="496824" cy="6385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3058" y="1042162"/>
              <a:ext cx="2093087" cy="63855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9" name="object 9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24178" y="3181603"/>
            <a:ext cx="30238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20" dirty="0">
                <a:latin typeface="Century"/>
                <a:cs typeface="Century"/>
              </a:rPr>
              <a:t>Национальный</a:t>
            </a:r>
            <a:r>
              <a:rPr sz="2400" spc="-100" dirty="0">
                <a:latin typeface="Century"/>
                <a:cs typeface="Century"/>
              </a:rPr>
              <a:t> </a:t>
            </a:r>
            <a:r>
              <a:rPr sz="2400" spc="-175" dirty="0">
                <a:latin typeface="Century"/>
                <a:cs typeface="Century"/>
              </a:rPr>
              <a:t>проект</a:t>
            </a:r>
            <a:endParaRPr sz="24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</a:pPr>
            <a:r>
              <a:rPr sz="2400" spc="-80" dirty="0">
                <a:latin typeface="Century"/>
                <a:cs typeface="Century"/>
              </a:rPr>
              <a:t>«Образование»</a:t>
            </a:r>
            <a:endParaRPr sz="24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</a:pPr>
            <a:r>
              <a:rPr sz="2400" spc="-235" dirty="0">
                <a:latin typeface="Century"/>
                <a:cs typeface="Century"/>
              </a:rPr>
              <a:t>Успех </a:t>
            </a:r>
            <a:r>
              <a:rPr sz="2400" spc="-140" dirty="0">
                <a:latin typeface="Century"/>
                <a:cs typeface="Century"/>
              </a:rPr>
              <a:t>каждого</a:t>
            </a:r>
            <a:r>
              <a:rPr sz="2400" spc="-370" dirty="0">
                <a:latin typeface="Century"/>
                <a:cs typeface="Century"/>
              </a:rPr>
              <a:t> </a:t>
            </a:r>
            <a:r>
              <a:rPr sz="2400" spc="-155" dirty="0">
                <a:latin typeface="Century"/>
                <a:cs typeface="Century"/>
              </a:rPr>
              <a:t>ребенка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8</a:t>
            </a:fld>
            <a:endParaRPr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1224178" y="4644897"/>
            <a:ext cx="3336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25" dirty="0">
                <a:latin typeface="Century"/>
                <a:cs typeface="Century"/>
              </a:rPr>
              <a:t>Школьники </a:t>
            </a:r>
            <a:r>
              <a:rPr sz="2400" spc="20" dirty="0">
                <a:latin typeface="Century"/>
                <a:cs typeface="Century"/>
              </a:rPr>
              <a:t>6</a:t>
            </a:r>
            <a:r>
              <a:rPr sz="2400" spc="20" dirty="0">
                <a:latin typeface="Verdana"/>
                <a:cs typeface="Verdana"/>
              </a:rPr>
              <a:t>-</a:t>
            </a:r>
            <a:r>
              <a:rPr sz="2400" spc="20" dirty="0">
                <a:latin typeface="Century"/>
                <a:cs typeface="Century"/>
              </a:rPr>
              <a:t>11</a:t>
            </a:r>
            <a:r>
              <a:rPr sz="2400" spc="75" dirty="0">
                <a:latin typeface="Century"/>
                <a:cs typeface="Century"/>
              </a:rPr>
              <a:t> </a:t>
            </a:r>
            <a:r>
              <a:rPr sz="2400" spc="-145" dirty="0">
                <a:latin typeface="Century"/>
                <a:cs typeface="Century"/>
              </a:rPr>
              <a:t>классов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4178" y="5376417"/>
            <a:ext cx="485267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75" dirty="0">
                <a:latin typeface="Century"/>
                <a:cs typeface="Century"/>
              </a:rPr>
              <a:t>Формирование </a:t>
            </a:r>
            <a:r>
              <a:rPr sz="2400" spc="-170" dirty="0">
                <a:latin typeface="Century"/>
                <a:cs typeface="Century"/>
              </a:rPr>
              <a:t>рекомендации </a:t>
            </a:r>
            <a:r>
              <a:rPr sz="2400" spc="-145" dirty="0">
                <a:latin typeface="Century"/>
                <a:cs typeface="Century"/>
              </a:rPr>
              <a:t>по  </a:t>
            </a:r>
            <a:r>
              <a:rPr sz="2400" spc="-140" dirty="0">
                <a:latin typeface="Century"/>
                <a:cs typeface="Century"/>
              </a:rPr>
              <a:t>построению </a:t>
            </a:r>
            <a:r>
              <a:rPr sz="2400" spc="-145" dirty="0">
                <a:latin typeface="Century"/>
                <a:cs typeface="Century"/>
              </a:rPr>
              <a:t>индивидуального  </a:t>
            </a:r>
            <a:r>
              <a:rPr sz="2400" spc="-114" dirty="0">
                <a:latin typeface="Century"/>
                <a:cs typeface="Century"/>
              </a:rPr>
              <a:t>учебного </a:t>
            </a:r>
            <a:r>
              <a:rPr sz="2400" spc="-220" dirty="0">
                <a:latin typeface="Century"/>
                <a:cs typeface="Century"/>
              </a:rPr>
              <a:t>плана </a:t>
            </a:r>
            <a:r>
              <a:rPr sz="2400" spc="-170" dirty="0">
                <a:latin typeface="Century"/>
                <a:cs typeface="Century"/>
              </a:rPr>
              <a:t>в </a:t>
            </a:r>
            <a:r>
              <a:rPr sz="2400" spc="-135" dirty="0">
                <a:latin typeface="Century"/>
                <a:cs typeface="Century"/>
              </a:rPr>
              <a:t>соответствии </a:t>
            </a:r>
            <a:r>
              <a:rPr sz="2400" spc="-70" dirty="0">
                <a:latin typeface="Century"/>
                <a:cs typeface="Century"/>
              </a:rPr>
              <a:t>с  </a:t>
            </a:r>
            <a:r>
              <a:rPr sz="2400" spc="-229" dirty="0">
                <a:latin typeface="Century"/>
                <a:cs typeface="Century"/>
              </a:rPr>
              <a:t>выбранными </a:t>
            </a:r>
            <a:r>
              <a:rPr sz="2400" spc="-165" dirty="0">
                <a:latin typeface="Century"/>
                <a:cs typeface="Century"/>
              </a:rPr>
              <a:t>профессиональными  </a:t>
            </a:r>
            <a:r>
              <a:rPr sz="2400" spc="-220" dirty="0">
                <a:latin typeface="Century"/>
                <a:cs typeface="Century"/>
              </a:rPr>
              <a:t>компетенциями </a:t>
            </a:r>
            <a:r>
              <a:rPr sz="2400" spc="-165" dirty="0">
                <a:latin typeface="Century"/>
                <a:cs typeface="Century"/>
              </a:rPr>
              <a:t>(профессиональными  </a:t>
            </a:r>
            <a:r>
              <a:rPr sz="2400" spc="-170" dirty="0">
                <a:latin typeface="Century"/>
                <a:cs typeface="Century"/>
              </a:rPr>
              <a:t>областями</a:t>
            </a:r>
            <a:r>
              <a:rPr sz="2400" spc="-70" dirty="0">
                <a:latin typeface="Century"/>
                <a:cs typeface="Century"/>
              </a:rPr>
              <a:t> </a:t>
            </a:r>
            <a:r>
              <a:rPr sz="2400" spc="-145" dirty="0">
                <a:latin typeface="Century"/>
                <a:cs typeface="Century"/>
              </a:rPr>
              <a:t>деятельности)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13803" y="3183382"/>
            <a:ext cx="35407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70" dirty="0">
                <a:latin typeface="Century"/>
                <a:cs typeface="Century"/>
              </a:rPr>
              <a:t>Поручение Президента </a:t>
            </a:r>
            <a:r>
              <a:rPr sz="2400" spc="-245" dirty="0">
                <a:latin typeface="Century"/>
                <a:cs typeface="Century"/>
              </a:rPr>
              <a:t>РФ  </a:t>
            </a:r>
            <a:r>
              <a:rPr sz="2400" spc="-70" dirty="0">
                <a:latin typeface="Century"/>
                <a:cs typeface="Century"/>
              </a:rPr>
              <a:t>Пр</a:t>
            </a:r>
            <a:r>
              <a:rPr sz="2400" spc="-70" dirty="0">
                <a:latin typeface="Verdana"/>
                <a:cs typeface="Verdana"/>
              </a:rPr>
              <a:t>-</a:t>
            </a:r>
            <a:r>
              <a:rPr sz="2400" spc="-70" dirty="0">
                <a:latin typeface="Century"/>
                <a:cs typeface="Century"/>
              </a:rPr>
              <a:t>2391,</a:t>
            </a:r>
            <a:r>
              <a:rPr sz="2400" spc="-85" dirty="0">
                <a:latin typeface="Century"/>
                <a:cs typeface="Century"/>
              </a:rPr>
              <a:t> </a:t>
            </a:r>
            <a:r>
              <a:rPr sz="2400" spc="-130" dirty="0">
                <a:latin typeface="Century"/>
                <a:cs typeface="Century"/>
              </a:rPr>
              <a:t>п.1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13803" y="4646803"/>
            <a:ext cx="1725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0" dirty="0">
                <a:latin typeface="Century"/>
                <a:cs typeface="Century"/>
              </a:rPr>
              <a:t>Все</a:t>
            </a:r>
            <a:r>
              <a:rPr sz="2400" spc="-80" dirty="0">
                <a:latin typeface="Century"/>
                <a:cs typeface="Century"/>
              </a:rPr>
              <a:t> </a:t>
            </a:r>
            <a:r>
              <a:rPr sz="2400" spc="-165" dirty="0">
                <a:latin typeface="Century"/>
                <a:cs typeface="Century"/>
              </a:rPr>
              <a:t>возрасты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13803" y="5378322"/>
            <a:ext cx="446214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35" dirty="0">
                <a:latin typeface="Century"/>
                <a:cs typeface="Century"/>
              </a:rPr>
              <a:t>Содействие </a:t>
            </a:r>
            <a:r>
              <a:rPr sz="2400" spc="-145" dirty="0">
                <a:latin typeface="Century"/>
                <a:cs typeface="Century"/>
              </a:rPr>
              <a:t>выбору </a:t>
            </a:r>
            <a:r>
              <a:rPr sz="2400" spc="-120" dirty="0">
                <a:latin typeface="Century"/>
                <a:cs typeface="Century"/>
              </a:rPr>
              <a:t>профессии  </a:t>
            </a:r>
            <a:r>
              <a:rPr sz="2400" spc="-190" dirty="0">
                <a:latin typeface="Century"/>
                <a:cs typeface="Century"/>
              </a:rPr>
              <a:t>гражданами, </a:t>
            </a:r>
            <a:r>
              <a:rPr sz="2400" spc="-170" dirty="0">
                <a:latin typeface="Century"/>
                <a:cs typeface="Century"/>
              </a:rPr>
              <a:t>в </a:t>
            </a:r>
            <a:r>
              <a:rPr sz="2400" spc="-185" dirty="0">
                <a:latin typeface="Century"/>
                <a:cs typeface="Century"/>
              </a:rPr>
              <a:t>том </a:t>
            </a:r>
            <a:r>
              <a:rPr sz="2400" spc="-150" dirty="0">
                <a:latin typeface="Century"/>
                <a:cs typeface="Century"/>
              </a:rPr>
              <a:t>числе  </a:t>
            </a:r>
            <a:r>
              <a:rPr sz="2400" spc="-120" dirty="0">
                <a:latin typeface="Century"/>
                <a:cs typeface="Century"/>
              </a:rPr>
              <a:t>посредством </a:t>
            </a:r>
            <a:r>
              <a:rPr sz="2400" spc="-160" dirty="0">
                <a:latin typeface="Century"/>
                <a:cs typeface="Century"/>
              </a:rPr>
              <a:t>профессиональных  </a:t>
            </a:r>
            <a:r>
              <a:rPr sz="2400" spc="-120" dirty="0">
                <a:latin typeface="Century"/>
                <a:cs typeface="Century"/>
              </a:rPr>
              <a:t>проб </a:t>
            </a:r>
            <a:r>
              <a:rPr sz="2400" spc="-70" dirty="0">
                <a:latin typeface="Century"/>
                <a:cs typeface="Century"/>
              </a:rPr>
              <a:t>с </a:t>
            </a:r>
            <a:r>
              <a:rPr sz="2400" spc="-165" dirty="0">
                <a:latin typeface="Century"/>
                <a:cs typeface="Century"/>
              </a:rPr>
              <a:t>ориентацией </a:t>
            </a:r>
            <a:r>
              <a:rPr sz="2400" spc="-235" dirty="0">
                <a:latin typeface="Century"/>
                <a:cs typeface="Century"/>
              </a:rPr>
              <a:t>на  </a:t>
            </a:r>
            <a:r>
              <a:rPr sz="2400" spc="-145" dirty="0">
                <a:latin typeface="Century"/>
                <a:cs typeface="Century"/>
              </a:rPr>
              <a:t>опережающую </a:t>
            </a:r>
            <a:r>
              <a:rPr sz="2400" spc="-130" dirty="0">
                <a:latin typeface="Century"/>
                <a:cs typeface="Century"/>
              </a:rPr>
              <a:t>подготовку</a:t>
            </a:r>
            <a:r>
              <a:rPr sz="2400" dirty="0">
                <a:latin typeface="Century"/>
                <a:cs typeface="Century"/>
              </a:rPr>
              <a:t> </a:t>
            </a:r>
            <a:r>
              <a:rPr sz="2400" spc="-135" dirty="0">
                <a:latin typeface="Century"/>
                <a:cs typeface="Century"/>
              </a:rPr>
              <a:t>кадров</a:t>
            </a:r>
            <a:endParaRPr sz="24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9183" y="9111995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0792" y="0"/>
                </a:moveTo>
                <a:lnTo>
                  <a:pt x="192268" y="4892"/>
                </a:lnTo>
                <a:lnTo>
                  <a:pt x="147071" y="18923"/>
                </a:lnTo>
                <a:lnTo>
                  <a:pt x="106170" y="41124"/>
                </a:lnTo>
                <a:lnTo>
                  <a:pt x="70532" y="70527"/>
                </a:lnTo>
                <a:lnTo>
                  <a:pt x="41127" y="106164"/>
                </a:lnTo>
                <a:lnTo>
                  <a:pt x="18924" y="147066"/>
                </a:lnTo>
                <a:lnTo>
                  <a:pt x="4892" y="192265"/>
                </a:lnTo>
                <a:lnTo>
                  <a:pt x="0" y="240791"/>
                </a:lnTo>
                <a:lnTo>
                  <a:pt x="4892" y="289318"/>
                </a:lnTo>
                <a:lnTo>
                  <a:pt x="18924" y="334517"/>
                </a:lnTo>
                <a:lnTo>
                  <a:pt x="41127" y="375419"/>
                </a:lnTo>
                <a:lnTo>
                  <a:pt x="70532" y="411056"/>
                </a:lnTo>
                <a:lnTo>
                  <a:pt x="106170" y="440459"/>
                </a:lnTo>
                <a:lnTo>
                  <a:pt x="147071" y="462660"/>
                </a:lnTo>
                <a:lnTo>
                  <a:pt x="192268" y="476691"/>
                </a:lnTo>
                <a:lnTo>
                  <a:pt x="240792" y="481583"/>
                </a:lnTo>
                <a:lnTo>
                  <a:pt x="289315" y="476691"/>
                </a:lnTo>
                <a:lnTo>
                  <a:pt x="334512" y="462660"/>
                </a:lnTo>
                <a:lnTo>
                  <a:pt x="375413" y="440459"/>
                </a:lnTo>
                <a:lnTo>
                  <a:pt x="411051" y="411056"/>
                </a:lnTo>
                <a:lnTo>
                  <a:pt x="440456" y="375419"/>
                </a:lnTo>
                <a:lnTo>
                  <a:pt x="462659" y="334517"/>
                </a:lnTo>
                <a:lnTo>
                  <a:pt x="476691" y="289318"/>
                </a:lnTo>
                <a:lnTo>
                  <a:pt x="481584" y="240791"/>
                </a:lnTo>
                <a:lnTo>
                  <a:pt x="476691" y="192265"/>
                </a:lnTo>
                <a:lnTo>
                  <a:pt x="462659" y="147066"/>
                </a:lnTo>
                <a:lnTo>
                  <a:pt x="440456" y="106164"/>
                </a:lnTo>
                <a:lnTo>
                  <a:pt x="411051" y="70527"/>
                </a:lnTo>
                <a:lnTo>
                  <a:pt x="375413" y="41124"/>
                </a:lnTo>
                <a:lnTo>
                  <a:pt x="334512" y="18923"/>
                </a:lnTo>
                <a:lnTo>
                  <a:pt x="289315" y="48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79575" y="380745"/>
            <a:ext cx="6298565" cy="1248410"/>
            <a:chOff x="1179575" y="380745"/>
            <a:chExt cx="6298565" cy="1248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9575" y="380745"/>
              <a:ext cx="6097016" cy="63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1665" y="380745"/>
              <a:ext cx="505968" cy="638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9575" y="990295"/>
              <a:ext cx="5658612" cy="63886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12700" y="8753247"/>
            <a:ext cx="11769090" cy="1000760"/>
            <a:chOff x="-12700" y="8753247"/>
            <a:chExt cx="11769090" cy="1000760"/>
          </a:xfrm>
        </p:grpSpPr>
        <p:sp>
          <p:nvSpPr>
            <p:cNvPr id="8" name="object 8"/>
            <p:cNvSpPr/>
            <p:nvPr/>
          </p:nvSpPr>
          <p:spPr>
            <a:xfrm>
              <a:off x="0" y="9356598"/>
              <a:ext cx="11743690" cy="1905"/>
            </a:xfrm>
            <a:custGeom>
              <a:avLst/>
              <a:gdLst/>
              <a:ahLst/>
              <a:cxnLst/>
              <a:rect l="l" t="t" r="r" b="b"/>
              <a:pathLst>
                <a:path w="11743690" h="1904">
                  <a:moveTo>
                    <a:pt x="0" y="1435"/>
                  </a:moveTo>
                  <a:lnTo>
                    <a:pt x="11743182" y="0"/>
                  </a:lnTo>
                </a:path>
              </a:pathLst>
            </a:custGeom>
            <a:ln w="25400">
              <a:solidFill>
                <a:srgbClr val="00A1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8753247"/>
              <a:ext cx="4674870" cy="1000760"/>
            </a:xfrm>
            <a:custGeom>
              <a:avLst/>
              <a:gdLst/>
              <a:ahLst/>
              <a:cxnLst/>
              <a:rect l="l" t="t" r="r" b="b"/>
              <a:pathLst>
                <a:path w="4674870" h="1000759">
                  <a:moveTo>
                    <a:pt x="4633221" y="0"/>
                  </a:moveTo>
                  <a:lnTo>
                    <a:pt x="4618736" y="4381"/>
                  </a:lnTo>
                  <a:lnTo>
                    <a:pt x="4607081" y="14043"/>
                  </a:lnTo>
                  <a:lnTo>
                    <a:pt x="4600273" y="26971"/>
                  </a:lnTo>
                  <a:lnTo>
                    <a:pt x="4598822" y="41503"/>
                  </a:lnTo>
                  <a:lnTo>
                    <a:pt x="4603242" y="55981"/>
                  </a:lnTo>
                  <a:lnTo>
                    <a:pt x="4612870" y="67625"/>
                  </a:lnTo>
                  <a:lnTo>
                    <a:pt x="4625784" y="74429"/>
                  </a:lnTo>
                  <a:lnTo>
                    <a:pt x="4640318" y="75892"/>
                  </a:lnTo>
                  <a:lnTo>
                    <a:pt x="4654804" y="71513"/>
                  </a:lnTo>
                  <a:lnTo>
                    <a:pt x="4666458" y="61850"/>
                  </a:lnTo>
                  <a:lnTo>
                    <a:pt x="4671402" y="52463"/>
                  </a:lnTo>
                  <a:lnTo>
                    <a:pt x="4636643" y="52463"/>
                  </a:lnTo>
                  <a:lnTo>
                    <a:pt x="4628896" y="50164"/>
                  </a:lnTo>
                  <a:lnTo>
                    <a:pt x="4622292" y="37807"/>
                  </a:lnTo>
                  <a:lnTo>
                    <a:pt x="4624578" y="30111"/>
                  </a:lnTo>
                  <a:lnTo>
                    <a:pt x="4630674" y="26783"/>
                  </a:lnTo>
                  <a:lnTo>
                    <a:pt x="4636897" y="23443"/>
                  </a:lnTo>
                  <a:lnTo>
                    <a:pt x="4671375" y="23443"/>
                  </a:lnTo>
                  <a:lnTo>
                    <a:pt x="4670298" y="19913"/>
                  </a:lnTo>
                  <a:lnTo>
                    <a:pt x="4660669" y="8263"/>
                  </a:lnTo>
                  <a:lnTo>
                    <a:pt x="4647755" y="1460"/>
                  </a:lnTo>
                  <a:lnTo>
                    <a:pt x="4633221" y="0"/>
                  </a:lnTo>
                  <a:close/>
                </a:path>
                <a:path w="4674870" h="1000759">
                  <a:moveTo>
                    <a:pt x="4636897" y="23443"/>
                  </a:moveTo>
                  <a:lnTo>
                    <a:pt x="4630801" y="26771"/>
                  </a:lnTo>
                  <a:lnTo>
                    <a:pt x="4624578" y="30111"/>
                  </a:lnTo>
                  <a:lnTo>
                    <a:pt x="4622292" y="37807"/>
                  </a:lnTo>
                  <a:lnTo>
                    <a:pt x="4628896" y="50164"/>
                  </a:lnTo>
                  <a:lnTo>
                    <a:pt x="4636643" y="52463"/>
                  </a:lnTo>
                  <a:lnTo>
                    <a:pt x="4642739" y="49123"/>
                  </a:lnTo>
                  <a:lnTo>
                    <a:pt x="4648962" y="45795"/>
                  </a:lnTo>
                  <a:lnTo>
                    <a:pt x="4651248" y="38099"/>
                  </a:lnTo>
                  <a:lnTo>
                    <a:pt x="4644644" y="25742"/>
                  </a:lnTo>
                  <a:lnTo>
                    <a:pt x="4636897" y="23443"/>
                  </a:lnTo>
                  <a:close/>
                </a:path>
                <a:path w="4674870" h="1000759">
                  <a:moveTo>
                    <a:pt x="4671375" y="23443"/>
                  </a:moveTo>
                  <a:lnTo>
                    <a:pt x="4636897" y="23443"/>
                  </a:lnTo>
                  <a:lnTo>
                    <a:pt x="4644644" y="25742"/>
                  </a:lnTo>
                  <a:lnTo>
                    <a:pt x="4651248" y="38099"/>
                  </a:lnTo>
                  <a:lnTo>
                    <a:pt x="4648962" y="45795"/>
                  </a:lnTo>
                  <a:lnTo>
                    <a:pt x="4642739" y="49123"/>
                  </a:lnTo>
                  <a:lnTo>
                    <a:pt x="4636643" y="52463"/>
                  </a:lnTo>
                  <a:lnTo>
                    <a:pt x="4671402" y="52463"/>
                  </a:lnTo>
                  <a:lnTo>
                    <a:pt x="4673266" y="48923"/>
                  </a:lnTo>
                  <a:lnTo>
                    <a:pt x="4674717" y="34390"/>
                  </a:lnTo>
                  <a:lnTo>
                    <a:pt x="4671375" y="23443"/>
                  </a:lnTo>
                  <a:close/>
                </a:path>
                <a:path w="4674870" h="1000759">
                  <a:moveTo>
                    <a:pt x="4569714" y="59524"/>
                  </a:moveTo>
                  <a:lnTo>
                    <a:pt x="4563618" y="62864"/>
                  </a:lnTo>
                  <a:lnTo>
                    <a:pt x="4557395" y="66192"/>
                  </a:lnTo>
                  <a:lnTo>
                    <a:pt x="4555109" y="73900"/>
                  </a:lnTo>
                  <a:lnTo>
                    <a:pt x="4561713" y="86245"/>
                  </a:lnTo>
                  <a:lnTo>
                    <a:pt x="4569460" y="88544"/>
                  </a:lnTo>
                  <a:lnTo>
                    <a:pt x="4581779" y="81876"/>
                  </a:lnTo>
                  <a:lnTo>
                    <a:pt x="4584192" y="74167"/>
                  </a:lnTo>
                  <a:lnTo>
                    <a:pt x="4580763" y="67995"/>
                  </a:lnTo>
                  <a:lnTo>
                    <a:pt x="4577461" y="61823"/>
                  </a:lnTo>
                  <a:lnTo>
                    <a:pt x="4569714" y="59524"/>
                  </a:lnTo>
                  <a:close/>
                </a:path>
                <a:path w="4674870" h="1000759">
                  <a:moveTo>
                    <a:pt x="4502658" y="95109"/>
                  </a:moveTo>
                  <a:lnTo>
                    <a:pt x="4496435" y="98335"/>
                  </a:lnTo>
                  <a:lnTo>
                    <a:pt x="4490085" y="101574"/>
                  </a:lnTo>
                  <a:lnTo>
                    <a:pt x="4487672" y="109232"/>
                  </a:lnTo>
                  <a:lnTo>
                    <a:pt x="4490974" y="115455"/>
                  </a:lnTo>
                  <a:lnTo>
                    <a:pt x="4494149" y="121691"/>
                  </a:lnTo>
                  <a:lnTo>
                    <a:pt x="4501769" y="124129"/>
                  </a:lnTo>
                  <a:lnTo>
                    <a:pt x="4507992" y="120903"/>
                  </a:lnTo>
                  <a:lnTo>
                    <a:pt x="4508119" y="120890"/>
                  </a:lnTo>
                  <a:lnTo>
                    <a:pt x="4514342" y="117665"/>
                  </a:lnTo>
                  <a:lnTo>
                    <a:pt x="4516755" y="110007"/>
                  </a:lnTo>
                  <a:lnTo>
                    <a:pt x="4513453" y="103771"/>
                  </a:lnTo>
                  <a:lnTo>
                    <a:pt x="4510278" y="97548"/>
                  </a:lnTo>
                  <a:lnTo>
                    <a:pt x="4502658" y="95109"/>
                  </a:lnTo>
                  <a:close/>
                </a:path>
                <a:path w="4674870" h="1000759">
                  <a:moveTo>
                    <a:pt x="4434840" y="130009"/>
                  </a:moveTo>
                  <a:lnTo>
                    <a:pt x="4422394" y="136473"/>
                  </a:lnTo>
                  <a:lnTo>
                    <a:pt x="4419981" y="144144"/>
                  </a:lnTo>
                  <a:lnTo>
                    <a:pt x="4426331" y="156590"/>
                  </a:lnTo>
                  <a:lnTo>
                    <a:pt x="4434078" y="159029"/>
                  </a:lnTo>
                  <a:lnTo>
                    <a:pt x="4446524" y="152577"/>
                  </a:lnTo>
                  <a:lnTo>
                    <a:pt x="4448937" y="144906"/>
                  </a:lnTo>
                  <a:lnTo>
                    <a:pt x="4445762" y="138683"/>
                  </a:lnTo>
                  <a:lnTo>
                    <a:pt x="4442460" y="132447"/>
                  </a:lnTo>
                  <a:lnTo>
                    <a:pt x="4434840" y="130009"/>
                  </a:lnTo>
                  <a:close/>
                </a:path>
                <a:path w="4674870" h="1000759">
                  <a:moveTo>
                    <a:pt x="4366895" y="163994"/>
                  </a:moveTo>
                  <a:lnTo>
                    <a:pt x="4354322" y="170255"/>
                  </a:lnTo>
                  <a:lnTo>
                    <a:pt x="4351655" y="177875"/>
                  </a:lnTo>
                  <a:lnTo>
                    <a:pt x="4358005" y="190436"/>
                  </a:lnTo>
                  <a:lnTo>
                    <a:pt x="4365625" y="193001"/>
                  </a:lnTo>
                  <a:lnTo>
                    <a:pt x="4371848" y="189864"/>
                  </a:lnTo>
                  <a:lnTo>
                    <a:pt x="4378198" y="186740"/>
                  </a:lnTo>
                  <a:lnTo>
                    <a:pt x="4380738" y="179120"/>
                  </a:lnTo>
                  <a:lnTo>
                    <a:pt x="4377563" y="172833"/>
                  </a:lnTo>
                  <a:lnTo>
                    <a:pt x="4374515" y="166560"/>
                  </a:lnTo>
                  <a:lnTo>
                    <a:pt x="4366895" y="163994"/>
                  </a:lnTo>
                  <a:close/>
                </a:path>
                <a:path w="4674870" h="1000759">
                  <a:moveTo>
                    <a:pt x="4298569" y="197522"/>
                  </a:moveTo>
                  <a:lnTo>
                    <a:pt x="4292346" y="200545"/>
                  </a:lnTo>
                  <a:lnTo>
                    <a:pt x="4285996" y="203567"/>
                  </a:lnTo>
                  <a:lnTo>
                    <a:pt x="4283202" y="211149"/>
                  </a:lnTo>
                  <a:lnTo>
                    <a:pt x="4289298" y="223811"/>
                  </a:lnTo>
                  <a:lnTo>
                    <a:pt x="4296918" y="226504"/>
                  </a:lnTo>
                  <a:lnTo>
                    <a:pt x="4303141" y="223481"/>
                  </a:lnTo>
                  <a:lnTo>
                    <a:pt x="4309618" y="220446"/>
                  </a:lnTo>
                  <a:lnTo>
                    <a:pt x="4312285" y="212864"/>
                  </a:lnTo>
                  <a:lnTo>
                    <a:pt x="4306189" y="200202"/>
                  </a:lnTo>
                  <a:lnTo>
                    <a:pt x="4298569" y="197522"/>
                  </a:lnTo>
                  <a:close/>
                </a:path>
                <a:path w="4674870" h="1000759">
                  <a:moveTo>
                    <a:pt x="4229735" y="230212"/>
                  </a:moveTo>
                  <a:lnTo>
                    <a:pt x="4217035" y="236270"/>
                  </a:lnTo>
                  <a:lnTo>
                    <a:pt x="4214368" y="243839"/>
                  </a:lnTo>
                  <a:lnTo>
                    <a:pt x="4220464" y="256501"/>
                  </a:lnTo>
                  <a:lnTo>
                    <a:pt x="4227957" y="259193"/>
                  </a:lnTo>
                  <a:lnTo>
                    <a:pt x="4240657" y="253148"/>
                  </a:lnTo>
                  <a:lnTo>
                    <a:pt x="4243324" y="245566"/>
                  </a:lnTo>
                  <a:lnTo>
                    <a:pt x="4240403" y="239229"/>
                  </a:lnTo>
                  <a:lnTo>
                    <a:pt x="4237355" y="232904"/>
                  </a:lnTo>
                  <a:lnTo>
                    <a:pt x="4229735" y="230212"/>
                  </a:lnTo>
                  <a:close/>
                </a:path>
                <a:path w="4674870" h="1000759">
                  <a:moveTo>
                    <a:pt x="4160774" y="262153"/>
                  </a:moveTo>
                  <a:lnTo>
                    <a:pt x="4154424" y="265086"/>
                  </a:lnTo>
                  <a:lnTo>
                    <a:pt x="4147947" y="267995"/>
                  </a:lnTo>
                  <a:lnTo>
                    <a:pt x="4145153" y="275538"/>
                  </a:lnTo>
                  <a:lnTo>
                    <a:pt x="4150995" y="288289"/>
                  </a:lnTo>
                  <a:lnTo>
                    <a:pt x="4158615" y="291096"/>
                  </a:lnTo>
                  <a:lnTo>
                    <a:pt x="4171315" y="285254"/>
                  </a:lnTo>
                  <a:lnTo>
                    <a:pt x="4174109" y="277723"/>
                  </a:lnTo>
                  <a:lnTo>
                    <a:pt x="4168266" y="264959"/>
                  </a:lnTo>
                  <a:lnTo>
                    <a:pt x="4160774" y="262153"/>
                  </a:lnTo>
                  <a:close/>
                </a:path>
                <a:path w="4674870" h="1000759">
                  <a:moveTo>
                    <a:pt x="4091559" y="293636"/>
                  </a:moveTo>
                  <a:lnTo>
                    <a:pt x="4085209" y="296443"/>
                  </a:lnTo>
                  <a:lnTo>
                    <a:pt x="4078732" y="299275"/>
                  </a:lnTo>
                  <a:lnTo>
                    <a:pt x="4075811" y="306768"/>
                  </a:lnTo>
                  <a:lnTo>
                    <a:pt x="4081399" y="319607"/>
                  </a:lnTo>
                  <a:lnTo>
                    <a:pt x="4088891" y="322541"/>
                  </a:lnTo>
                  <a:lnTo>
                    <a:pt x="4101719" y="316902"/>
                  </a:lnTo>
                  <a:lnTo>
                    <a:pt x="4104640" y="309409"/>
                  </a:lnTo>
                  <a:lnTo>
                    <a:pt x="4099052" y="296557"/>
                  </a:lnTo>
                  <a:lnTo>
                    <a:pt x="4091559" y="293636"/>
                  </a:lnTo>
                  <a:close/>
                </a:path>
                <a:path w="4674870" h="1000759">
                  <a:moveTo>
                    <a:pt x="4021709" y="324027"/>
                  </a:moveTo>
                  <a:lnTo>
                    <a:pt x="4008754" y="329678"/>
                  </a:lnTo>
                  <a:lnTo>
                    <a:pt x="4005834" y="337159"/>
                  </a:lnTo>
                  <a:lnTo>
                    <a:pt x="4008754" y="343585"/>
                  </a:lnTo>
                  <a:lnTo>
                    <a:pt x="4011549" y="350011"/>
                  </a:lnTo>
                  <a:lnTo>
                    <a:pt x="4019041" y="352932"/>
                  </a:lnTo>
                  <a:lnTo>
                    <a:pt x="4031869" y="347293"/>
                  </a:lnTo>
                  <a:lnTo>
                    <a:pt x="4034790" y="339813"/>
                  </a:lnTo>
                  <a:lnTo>
                    <a:pt x="4029202" y="326961"/>
                  </a:lnTo>
                  <a:lnTo>
                    <a:pt x="4021709" y="324027"/>
                  </a:lnTo>
                  <a:close/>
                </a:path>
                <a:path w="4674870" h="1000759">
                  <a:moveTo>
                    <a:pt x="3951859" y="353961"/>
                  </a:moveTo>
                  <a:lnTo>
                    <a:pt x="3945382" y="356666"/>
                  </a:lnTo>
                  <a:lnTo>
                    <a:pt x="3945254" y="356679"/>
                  </a:lnTo>
                  <a:lnTo>
                    <a:pt x="3938904" y="359384"/>
                  </a:lnTo>
                  <a:lnTo>
                    <a:pt x="3935857" y="366826"/>
                  </a:lnTo>
                  <a:lnTo>
                    <a:pt x="3941191" y="379767"/>
                  </a:lnTo>
                  <a:lnTo>
                    <a:pt x="3948684" y="382815"/>
                  </a:lnTo>
                  <a:lnTo>
                    <a:pt x="3961638" y="377392"/>
                  </a:lnTo>
                  <a:lnTo>
                    <a:pt x="3964686" y="369950"/>
                  </a:lnTo>
                  <a:lnTo>
                    <a:pt x="3962019" y="363473"/>
                  </a:lnTo>
                  <a:lnTo>
                    <a:pt x="3959225" y="357009"/>
                  </a:lnTo>
                  <a:lnTo>
                    <a:pt x="3951859" y="353961"/>
                  </a:lnTo>
                  <a:close/>
                </a:path>
                <a:path w="4674870" h="1000759">
                  <a:moveTo>
                    <a:pt x="3881501" y="383298"/>
                  </a:moveTo>
                  <a:lnTo>
                    <a:pt x="3875024" y="386003"/>
                  </a:lnTo>
                  <a:lnTo>
                    <a:pt x="3868547" y="388721"/>
                  </a:lnTo>
                  <a:lnTo>
                    <a:pt x="3865499" y="396163"/>
                  </a:lnTo>
                  <a:lnTo>
                    <a:pt x="3870833" y="409104"/>
                  </a:lnTo>
                  <a:lnTo>
                    <a:pt x="3878326" y="412152"/>
                  </a:lnTo>
                  <a:lnTo>
                    <a:pt x="3891279" y="406729"/>
                  </a:lnTo>
                  <a:lnTo>
                    <a:pt x="3894328" y="399287"/>
                  </a:lnTo>
                  <a:lnTo>
                    <a:pt x="3891661" y="392810"/>
                  </a:lnTo>
                  <a:lnTo>
                    <a:pt x="3888866" y="386346"/>
                  </a:lnTo>
                  <a:lnTo>
                    <a:pt x="3881501" y="383298"/>
                  </a:lnTo>
                  <a:close/>
                </a:path>
                <a:path w="4674870" h="1000759">
                  <a:moveTo>
                    <a:pt x="3810889" y="411619"/>
                  </a:moveTo>
                  <a:lnTo>
                    <a:pt x="3797935" y="416813"/>
                  </a:lnTo>
                  <a:lnTo>
                    <a:pt x="3794633" y="424205"/>
                  </a:lnTo>
                  <a:lnTo>
                    <a:pt x="3797300" y="430720"/>
                  </a:lnTo>
                  <a:lnTo>
                    <a:pt x="3799840" y="437235"/>
                  </a:lnTo>
                  <a:lnTo>
                    <a:pt x="3807205" y="440422"/>
                  </a:lnTo>
                  <a:lnTo>
                    <a:pt x="3820287" y="435228"/>
                  </a:lnTo>
                  <a:lnTo>
                    <a:pt x="3823462" y="427837"/>
                  </a:lnTo>
                  <a:lnTo>
                    <a:pt x="3820922" y="421322"/>
                  </a:lnTo>
                  <a:lnTo>
                    <a:pt x="3818254" y="414807"/>
                  </a:lnTo>
                  <a:lnTo>
                    <a:pt x="3810889" y="411619"/>
                  </a:lnTo>
                  <a:close/>
                </a:path>
                <a:path w="4674870" h="1000759">
                  <a:moveTo>
                    <a:pt x="3740150" y="439508"/>
                  </a:moveTo>
                  <a:lnTo>
                    <a:pt x="3733673" y="442023"/>
                  </a:lnTo>
                  <a:lnTo>
                    <a:pt x="3727069" y="444537"/>
                  </a:lnTo>
                  <a:lnTo>
                    <a:pt x="3723766" y="451878"/>
                  </a:lnTo>
                  <a:lnTo>
                    <a:pt x="3728847" y="464984"/>
                  </a:lnTo>
                  <a:lnTo>
                    <a:pt x="3736086" y="468261"/>
                  </a:lnTo>
                  <a:lnTo>
                    <a:pt x="3749294" y="463232"/>
                  </a:lnTo>
                  <a:lnTo>
                    <a:pt x="3752469" y="455891"/>
                  </a:lnTo>
                  <a:lnTo>
                    <a:pt x="3750055" y="449351"/>
                  </a:lnTo>
                  <a:lnTo>
                    <a:pt x="3747516" y="442797"/>
                  </a:lnTo>
                  <a:lnTo>
                    <a:pt x="3740150" y="439508"/>
                  </a:lnTo>
                  <a:close/>
                </a:path>
                <a:path w="4674870" h="1000759">
                  <a:moveTo>
                    <a:pt x="3668903" y="466597"/>
                  </a:moveTo>
                  <a:lnTo>
                    <a:pt x="3662426" y="469112"/>
                  </a:lnTo>
                  <a:lnTo>
                    <a:pt x="3655822" y="471626"/>
                  </a:lnTo>
                  <a:lnTo>
                    <a:pt x="3652520" y="478967"/>
                  </a:lnTo>
                  <a:lnTo>
                    <a:pt x="3655060" y="485520"/>
                  </a:lnTo>
                  <a:lnTo>
                    <a:pt x="3657473" y="492073"/>
                  </a:lnTo>
                  <a:lnTo>
                    <a:pt x="3664839" y="495350"/>
                  </a:lnTo>
                  <a:lnTo>
                    <a:pt x="3678047" y="490321"/>
                  </a:lnTo>
                  <a:lnTo>
                    <a:pt x="3681222" y="482980"/>
                  </a:lnTo>
                  <a:lnTo>
                    <a:pt x="3678809" y="476427"/>
                  </a:lnTo>
                  <a:lnTo>
                    <a:pt x="3676269" y="469886"/>
                  </a:lnTo>
                  <a:lnTo>
                    <a:pt x="3668903" y="466597"/>
                  </a:lnTo>
                  <a:close/>
                </a:path>
                <a:path w="4674870" h="1000759">
                  <a:moveTo>
                    <a:pt x="3597655" y="493000"/>
                  </a:moveTo>
                  <a:lnTo>
                    <a:pt x="3584448" y="497801"/>
                  </a:lnTo>
                  <a:lnTo>
                    <a:pt x="3581019" y="505078"/>
                  </a:lnTo>
                  <a:lnTo>
                    <a:pt x="3585845" y="518273"/>
                  </a:lnTo>
                  <a:lnTo>
                    <a:pt x="3593084" y="521677"/>
                  </a:lnTo>
                  <a:lnTo>
                    <a:pt x="3606291" y="516889"/>
                  </a:lnTo>
                  <a:lnTo>
                    <a:pt x="3609721" y="509599"/>
                  </a:lnTo>
                  <a:lnTo>
                    <a:pt x="3604895" y="496417"/>
                  </a:lnTo>
                  <a:lnTo>
                    <a:pt x="3597655" y="493000"/>
                  </a:lnTo>
                  <a:close/>
                </a:path>
                <a:path w="4674870" h="1000759">
                  <a:moveTo>
                    <a:pt x="3526154" y="518985"/>
                  </a:moveTo>
                  <a:lnTo>
                    <a:pt x="3512947" y="523569"/>
                  </a:lnTo>
                  <a:lnTo>
                    <a:pt x="3509391" y="530796"/>
                  </a:lnTo>
                  <a:lnTo>
                    <a:pt x="3513963" y="544054"/>
                  </a:lnTo>
                  <a:lnTo>
                    <a:pt x="3521202" y="547572"/>
                  </a:lnTo>
                  <a:lnTo>
                    <a:pt x="3534537" y="542988"/>
                  </a:lnTo>
                  <a:lnTo>
                    <a:pt x="3537966" y="535761"/>
                  </a:lnTo>
                  <a:lnTo>
                    <a:pt x="3533394" y="522503"/>
                  </a:lnTo>
                  <a:lnTo>
                    <a:pt x="3526154" y="518985"/>
                  </a:lnTo>
                  <a:close/>
                </a:path>
                <a:path w="4674870" h="1000759">
                  <a:moveTo>
                    <a:pt x="3454146" y="543800"/>
                  </a:moveTo>
                  <a:lnTo>
                    <a:pt x="3440811" y="548385"/>
                  </a:lnTo>
                  <a:lnTo>
                    <a:pt x="3437382" y="555611"/>
                  </a:lnTo>
                  <a:lnTo>
                    <a:pt x="3441954" y="568883"/>
                  </a:lnTo>
                  <a:lnTo>
                    <a:pt x="3449192" y="572401"/>
                  </a:lnTo>
                  <a:lnTo>
                    <a:pt x="3462401" y="567816"/>
                  </a:lnTo>
                  <a:lnTo>
                    <a:pt x="3465957" y="560590"/>
                  </a:lnTo>
                  <a:lnTo>
                    <a:pt x="3461385" y="547318"/>
                  </a:lnTo>
                  <a:lnTo>
                    <a:pt x="3454146" y="543800"/>
                  </a:lnTo>
                  <a:close/>
                </a:path>
                <a:path w="4674870" h="1000759">
                  <a:moveTo>
                    <a:pt x="3382137" y="568235"/>
                  </a:moveTo>
                  <a:lnTo>
                    <a:pt x="3375533" y="570420"/>
                  </a:lnTo>
                  <a:lnTo>
                    <a:pt x="3375405" y="570432"/>
                  </a:lnTo>
                  <a:lnTo>
                    <a:pt x="3368802" y="572617"/>
                  </a:lnTo>
                  <a:lnTo>
                    <a:pt x="3365119" y="579792"/>
                  </a:lnTo>
                  <a:lnTo>
                    <a:pt x="3367404" y="586460"/>
                  </a:lnTo>
                  <a:lnTo>
                    <a:pt x="3369564" y="593115"/>
                  </a:lnTo>
                  <a:lnTo>
                    <a:pt x="3376676" y="596747"/>
                  </a:lnTo>
                  <a:lnTo>
                    <a:pt x="3390011" y="592378"/>
                  </a:lnTo>
                  <a:lnTo>
                    <a:pt x="3393694" y="585202"/>
                  </a:lnTo>
                  <a:lnTo>
                    <a:pt x="3389376" y="571867"/>
                  </a:lnTo>
                  <a:lnTo>
                    <a:pt x="3382137" y="568235"/>
                  </a:lnTo>
                  <a:close/>
                </a:path>
                <a:path w="4674870" h="1000759">
                  <a:moveTo>
                    <a:pt x="3309747" y="591933"/>
                  </a:moveTo>
                  <a:lnTo>
                    <a:pt x="3296285" y="596315"/>
                  </a:lnTo>
                  <a:lnTo>
                    <a:pt x="3292729" y="603490"/>
                  </a:lnTo>
                  <a:lnTo>
                    <a:pt x="3297047" y="616825"/>
                  </a:lnTo>
                  <a:lnTo>
                    <a:pt x="3304286" y="620458"/>
                  </a:lnTo>
                  <a:lnTo>
                    <a:pt x="3317621" y="616076"/>
                  </a:lnTo>
                  <a:lnTo>
                    <a:pt x="3321177" y="608901"/>
                  </a:lnTo>
                  <a:lnTo>
                    <a:pt x="3316859" y="595578"/>
                  </a:lnTo>
                  <a:lnTo>
                    <a:pt x="3309747" y="591933"/>
                  </a:lnTo>
                  <a:close/>
                </a:path>
                <a:path w="4674870" h="1000759">
                  <a:moveTo>
                    <a:pt x="3237230" y="614870"/>
                  </a:moveTo>
                  <a:lnTo>
                    <a:pt x="3223768" y="619048"/>
                  </a:lnTo>
                  <a:lnTo>
                    <a:pt x="3220085" y="626173"/>
                  </a:lnTo>
                  <a:lnTo>
                    <a:pt x="3222117" y="632866"/>
                  </a:lnTo>
                  <a:lnTo>
                    <a:pt x="3224276" y="639558"/>
                  </a:lnTo>
                  <a:lnTo>
                    <a:pt x="3231388" y="643305"/>
                  </a:lnTo>
                  <a:lnTo>
                    <a:pt x="3237992" y="641209"/>
                  </a:lnTo>
                  <a:lnTo>
                    <a:pt x="3244723" y="639114"/>
                  </a:lnTo>
                  <a:lnTo>
                    <a:pt x="3248533" y="631989"/>
                  </a:lnTo>
                  <a:lnTo>
                    <a:pt x="3246374" y="625296"/>
                  </a:lnTo>
                  <a:lnTo>
                    <a:pt x="3244342" y="618603"/>
                  </a:lnTo>
                  <a:lnTo>
                    <a:pt x="3237230" y="614870"/>
                  </a:lnTo>
                  <a:close/>
                </a:path>
                <a:path w="4674870" h="1000759">
                  <a:moveTo>
                    <a:pt x="3164586" y="637399"/>
                  </a:moveTo>
                  <a:lnTo>
                    <a:pt x="3151124" y="641400"/>
                  </a:lnTo>
                  <a:lnTo>
                    <a:pt x="3147314" y="648461"/>
                  </a:lnTo>
                  <a:lnTo>
                    <a:pt x="3149219" y="655179"/>
                  </a:lnTo>
                  <a:lnTo>
                    <a:pt x="3151251" y="661910"/>
                  </a:lnTo>
                  <a:lnTo>
                    <a:pt x="3158363" y="665746"/>
                  </a:lnTo>
                  <a:lnTo>
                    <a:pt x="3171825" y="661758"/>
                  </a:lnTo>
                  <a:lnTo>
                    <a:pt x="3175635" y="654684"/>
                  </a:lnTo>
                  <a:lnTo>
                    <a:pt x="3171571" y="641235"/>
                  </a:lnTo>
                  <a:lnTo>
                    <a:pt x="3164586" y="637399"/>
                  </a:lnTo>
                  <a:close/>
                </a:path>
                <a:path w="4674870" h="1000759">
                  <a:moveTo>
                    <a:pt x="3091434" y="658875"/>
                  </a:moveTo>
                  <a:lnTo>
                    <a:pt x="3077972" y="662876"/>
                  </a:lnTo>
                  <a:lnTo>
                    <a:pt x="3074162" y="669937"/>
                  </a:lnTo>
                  <a:lnTo>
                    <a:pt x="3076067" y="676668"/>
                  </a:lnTo>
                  <a:lnTo>
                    <a:pt x="3078099" y="683386"/>
                  </a:lnTo>
                  <a:lnTo>
                    <a:pt x="3085211" y="687222"/>
                  </a:lnTo>
                  <a:lnTo>
                    <a:pt x="3098673" y="683234"/>
                  </a:lnTo>
                  <a:lnTo>
                    <a:pt x="3102483" y="676160"/>
                  </a:lnTo>
                  <a:lnTo>
                    <a:pt x="3100451" y="669442"/>
                  </a:lnTo>
                  <a:lnTo>
                    <a:pt x="3098546" y="662711"/>
                  </a:lnTo>
                  <a:lnTo>
                    <a:pt x="3091434" y="658875"/>
                  </a:lnTo>
                  <a:close/>
                </a:path>
                <a:path w="4674870" h="1000759">
                  <a:moveTo>
                    <a:pt x="3018409" y="679906"/>
                  </a:moveTo>
                  <a:lnTo>
                    <a:pt x="3004820" y="683691"/>
                  </a:lnTo>
                  <a:lnTo>
                    <a:pt x="3000883" y="690689"/>
                  </a:lnTo>
                  <a:lnTo>
                    <a:pt x="3004693" y="704201"/>
                  </a:lnTo>
                  <a:lnTo>
                    <a:pt x="3011678" y="708151"/>
                  </a:lnTo>
                  <a:lnTo>
                    <a:pt x="3025267" y="704367"/>
                  </a:lnTo>
                  <a:lnTo>
                    <a:pt x="3029204" y="697356"/>
                  </a:lnTo>
                  <a:lnTo>
                    <a:pt x="3025394" y="683843"/>
                  </a:lnTo>
                  <a:lnTo>
                    <a:pt x="3018409" y="679906"/>
                  </a:lnTo>
                  <a:close/>
                </a:path>
                <a:path w="4674870" h="1000759">
                  <a:moveTo>
                    <a:pt x="2944876" y="700315"/>
                  </a:moveTo>
                  <a:lnTo>
                    <a:pt x="2931414" y="704100"/>
                  </a:lnTo>
                  <a:lnTo>
                    <a:pt x="2927477" y="711110"/>
                  </a:lnTo>
                  <a:lnTo>
                    <a:pt x="2929382" y="717854"/>
                  </a:lnTo>
                  <a:lnTo>
                    <a:pt x="2931160" y="724610"/>
                  </a:lnTo>
                  <a:lnTo>
                    <a:pt x="2938272" y="728560"/>
                  </a:lnTo>
                  <a:lnTo>
                    <a:pt x="2951734" y="724775"/>
                  </a:lnTo>
                  <a:lnTo>
                    <a:pt x="2955671" y="717778"/>
                  </a:lnTo>
                  <a:lnTo>
                    <a:pt x="2953766" y="711021"/>
                  </a:lnTo>
                  <a:lnTo>
                    <a:pt x="2951988" y="704265"/>
                  </a:lnTo>
                  <a:lnTo>
                    <a:pt x="2944876" y="700315"/>
                  </a:lnTo>
                  <a:close/>
                </a:path>
                <a:path w="4674870" h="1000759">
                  <a:moveTo>
                    <a:pt x="2871470" y="719848"/>
                  </a:moveTo>
                  <a:lnTo>
                    <a:pt x="2857881" y="723417"/>
                  </a:lnTo>
                  <a:lnTo>
                    <a:pt x="2853817" y="730363"/>
                  </a:lnTo>
                  <a:lnTo>
                    <a:pt x="2857373" y="743927"/>
                  </a:lnTo>
                  <a:lnTo>
                    <a:pt x="2864358" y="747978"/>
                  </a:lnTo>
                  <a:lnTo>
                    <a:pt x="2877947" y="744410"/>
                  </a:lnTo>
                  <a:lnTo>
                    <a:pt x="2882011" y="737463"/>
                  </a:lnTo>
                  <a:lnTo>
                    <a:pt x="2878455" y="723899"/>
                  </a:lnTo>
                  <a:lnTo>
                    <a:pt x="2871470" y="719848"/>
                  </a:lnTo>
                  <a:close/>
                </a:path>
                <a:path w="4674870" h="1000759">
                  <a:moveTo>
                    <a:pt x="2797810" y="738987"/>
                  </a:moveTo>
                  <a:lnTo>
                    <a:pt x="2784221" y="742365"/>
                  </a:lnTo>
                  <a:lnTo>
                    <a:pt x="2780030" y="749248"/>
                  </a:lnTo>
                  <a:lnTo>
                    <a:pt x="2781808" y="756068"/>
                  </a:lnTo>
                  <a:lnTo>
                    <a:pt x="2783459" y="762875"/>
                  </a:lnTo>
                  <a:lnTo>
                    <a:pt x="2790317" y="767028"/>
                  </a:lnTo>
                  <a:lnTo>
                    <a:pt x="2803906" y="763650"/>
                  </a:lnTo>
                  <a:lnTo>
                    <a:pt x="2808097" y="756767"/>
                  </a:lnTo>
                  <a:lnTo>
                    <a:pt x="2804795" y="743140"/>
                  </a:lnTo>
                  <a:lnTo>
                    <a:pt x="2797810" y="738987"/>
                  </a:lnTo>
                  <a:close/>
                </a:path>
                <a:path w="4674870" h="1000759">
                  <a:moveTo>
                    <a:pt x="2723896" y="757237"/>
                  </a:moveTo>
                  <a:lnTo>
                    <a:pt x="2710180" y="760615"/>
                  </a:lnTo>
                  <a:lnTo>
                    <a:pt x="2706116" y="767498"/>
                  </a:lnTo>
                  <a:lnTo>
                    <a:pt x="2709418" y="781113"/>
                  </a:lnTo>
                  <a:lnTo>
                    <a:pt x="2716276" y="785266"/>
                  </a:lnTo>
                  <a:lnTo>
                    <a:pt x="2729992" y="781887"/>
                  </a:lnTo>
                  <a:lnTo>
                    <a:pt x="2734056" y="775004"/>
                  </a:lnTo>
                  <a:lnTo>
                    <a:pt x="2730754" y="761390"/>
                  </a:lnTo>
                  <a:lnTo>
                    <a:pt x="2723896" y="757237"/>
                  </a:lnTo>
                  <a:close/>
                </a:path>
                <a:path w="4674870" h="1000759">
                  <a:moveTo>
                    <a:pt x="2649982" y="774940"/>
                  </a:moveTo>
                  <a:lnTo>
                    <a:pt x="2636266" y="778103"/>
                  </a:lnTo>
                  <a:lnTo>
                    <a:pt x="2631948" y="784923"/>
                  </a:lnTo>
                  <a:lnTo>
                    <a:pt x="2633599" y="791755"/>
                  </a:lnTo>
                  <a:lnTo>
                    <a:pt x="2635123" y="798588"/>
                  </a:lnTo>
                  <a:lnTo>
                    <a:pt x="2641981" y="802855"/>
                  </a:lnTo>
                  <a:lnTo>
                    <a:pt x="2648712" y="801280"/>
                  </a:lnTo>
                  <a:lnTo>
                    <a:pt x="2655570" y="799693"/>
                  </a:lnTo>
                  <a:lnTo>
                    <a:pt x="2659888" y="792886"/>
                  </a:lnTo>
                  <a:lnTo>
                    <a:pt x="2658364" y="786040"/>
                  </a:lnTo>
                  <a:lnTo>
                    <a:pt x="2656713" y="779208"/>
                  </a:lnTo>
                  <a:lnTo>
                    <a:pt x="2649982" y="774940"/>
                  </a:lnTo>
                  <a:close/>
                </a:path>
                <a:path w="4674870" h="1000759">
                  <a:moveTo>
                    <a:pt x="2575687" y="792035"/>
                  </a:moveTo>
                  <a:lnTo>
                    <a:pt x="2561971" y="795197"/>
                  </a:lnTo>
                  <a:lnTo>
                    <a:pt x="2557653" y="802017"/>
                  </a:lnTo>
                  <a:lnTo>
                    <a:pt x="2559304" y="808849"/>
                  </a:lnTo>
                  <a:lnTo>
                    <a:pt x="2560828" y="815682"/>
                  </a:lnTo>
                  <a:lnTo>
                    <a:pt x="2567686" y="819949"/>
                  </a:lnTo>
                  <a:lnTo>
                    <a:pt x="2581402" y="816787"/>
                  </a:lnTo>
                  <a:lnTo>
                    <a:pt x="2585593" y="809980"/>
                  </a:lnTo>
                  <a:lnTo>
                    <a:pt x="2584069" y="803134"/>
                  </a:lnTo>
                  <a:lnTo>
                    <a:pt x="2582418" y="796302"/>
                  </a:lnTo>
                  <a:lnTo>
                    <a:pt x="2575687" y="792035"/>
                  </a:lnTo>
                  <a:close/>
                </a:path>
                <a:path w="4674870" h="1000759">
                  <a:moveTo>
                    <a:pt x="2501392" y="808227"/>
                  </a:moveTo>
                  <a:lnTo>
                    <a:pt x="2494534" y="809700"/>
                  </a:lnTo>
                  <a:lnTo>
                    <a:pt x="2487549" y="811186"/>
                  </a:lnTo>
                  <a:lnTo>
                    <a:pt x="2483231" y="817943"/>
                  </a:lnTo>
                  <a:lnTo>
                    <a:pt x="2484755" y="824801"/>
                  </a:lnTo>
                  <a:lnTo>
                    <a:pt x="2486152" y="831659"/>
                  </a:lnTo>
                  <a:lnTo>
                    <a:pt x="2493010" y="836015"/>
                  </a:lnTo>
                  <a:lnTo>
                    <a:pt x="2506726" y="833056"/>
                  </a:lnTo>
                  <a:lnTo>
                    <a:pt x="2511044" y="826312"/>
                  </a:lnTo>
                  <a:lnTo>
                    <a:pt x="2509520" y="819454"/>
                  </a:lnTo>
                  <a:lnTo>
                    <a:pt x="2508123" y="812596"/>
                  </a:lnTo>
                  <a:lnTo>
                    <a:pt x="2501392" y="808227"/>
                  </a:lnTo>
                  <a:close/>
                </a:path>
                <a:path w="4674870" h="1000759">
                  <a:moveTo>
                    <a:pt x="2426970" y="824051"/>
                  </a:moveTo>
                  <a:lnTo>
                    <a:pt x="2413127" y="826820"/>
                  </a:lnTo>
                  <a:lnTo>
                    <a:pt x="2408682" y="833513"/>
                  </a:lnTo>
                  <a:lnTo>
                    <a:pt x="2411476" y="847267"/>
                  </a:lnTo>
                  <a:lnTo>
                    <a:pt x="2418207" y="851725"/>
                  </a:lnTo>
                  <a:lnTo>
                    <a:pt x="2431923" y="848956"/>
                  </a:lnTo>
                  <a:lnTo>
                    <a:pt x="2436368" y="842263"/>
                  </a:lnTo>
                  <a:lnTo>
                    <a:pt x="2434971" y="835392"/>
                  </a:lnTo>
                  <a:lnTo>
                    <a:pt x="2433701" y="828509"/>
                  </a:lnTo>
                  <a:lnTo>
                    <a:pt x="2426970" y="824051"/>
                  </a:lnTo>
                  <a:close/>
                </a:path>
                <a:path w="4674870" h="1000759">
                  <a:moveTo>
                    <a:pt x="2352167" y="838961"/>
                  </a:moveTo>
                  <a:lnTo>
                    <a:pt x="2338451" y="841730"/>
                  </a:lnTo>
                  <a:lnTo>
                    <a:pt x="2334006" y="848423"/>
                  </a:lnTo>
                  <a:lnTo>
                    <a:pt x="2335403" y="855293"/>
                  </a:lnTo>
                  <a:lnTo>
                    <a:pt x="2336673" y="862177"/>
                  </a:lnTo>
                  <a:lnTo>
                    <a:pt x="2343404" y="866634"/>
                  </a:lnTo>
                  <a:lnTo>
                    <a:pt x="2357247" y="863866"/>
                  </a:lnTo>
                  <a:lnTo>
                    <a:pt x="2361692" y="857173"/>
                  </a:lnTo>
                  <a:lnTo>
                    <a:pt x="2358898" y="843419"/>
                  </a:lnTo>
                  <a:lnTo>
                    <a:pt x="2352167" y="838961"/>
                  </a:lnTo>
                  <a:close/>
                </a:path>
                <a:path w="4674870" h="1000759">
                  <a:moveTo>
                    <a:pt x="2277491" y="853363"/>
                  </a:moveTo>
                  <a:lnTo>
                    <a:pt x="2263775" y="855941"/>
                  </a:lnTo>
                  <a:lnTo>
                    <a:pt x="2259203" y="862570"/>
                  </a:lnTo>
                  <a:lnTo>
                    <a:pt x="2261743" y="876358"/>
                  </a:lnTo>
                  <a:lnTo>
                    <a:pt x="2268347" y="880907"/>
                  </a:lnTo>
                  <a:lnTo>
                    <a:pt x="2275205" y="879623"/>
                  </a:lnTo>
                  <a:lnTo>
                    <a:pt x="2282190" y="878334"/>
                  </a:lnTo>
                  <a:lnTo>
                    <a:pt x="2286762" y="871702"/>
                  </a:lnTo>
                  <a:lnTo>
                    <a:pt x="2284222" y="857910"/>
                  </a:lnTo>
                  <a:lnTo>
                    <a:pt x="2277491" y="853363"/>
                  </a:lnTo>
                  <a:close/>
                </a:path>
                <a:path w="4674870" h="1000759">
                  <a:moveTo>
                    <a:pt x="2202561" y="867193"/>
                  </a:moveTo>
                  <a:lnTo>
                    <a:pt x="2188718" y="869771"/>
                  </a:lnTo>
                  <a:lnTo>
                    <a:pt x="2184273" y="876397"/>
                  </a:lnTo>
                  <a:lnTo>
                    <a:pt x="2186813" y="890188"/>
                  </a:lnTo>
                  <a:lnTo>
                    <a:pt x="2193417" y="894737"/>
                  </a:lnTo>
                  <a:lnTo>
                    <a:pt x="2207260" y="892164"/>
                  </a:lnTo>
                  <a:lnTo>
                    <a:pt x="2211832" y="885532"/>
                  </a:lnTo>
                  <a:lnTo>
                    <a:pt x="2210435" y="878637"/>
                  </a:lnTo>
                  <a:lnTo>
                    <a:pt x="2209165" y="871740"/>
                  </a:lnTo>
                  <a:lnTo>
                    <a:pt x="2202561" y="867193"/>
                  </a:lnTo>
                  <a:close/>
                </a:path>
                <a:path w="4674870" h="1000759">
                  <a:moveTo>
                    <a:pt x="2127631" y="880156"/>
                  </a:moveTo>
                  <a:lnTo>
                    <a:pt x="2113788" y="882507"/>
                  </a:lnTo>
                  <a:lnTo>
                    <a:pt x="2109216" y="889065"/>
                  </a:lnTo>
                  <a:lnTo>
                    <a:pt x="2111502" y="902894"/>
                  </a:lnTo>
                  <a:lnTo>
                    <a:pt x="2118106" y="907549"/>
                  </a:lnTo>
                  <a:lnTo>
                    <a:pt x="2131949" y="905198"/>
                  </a:lnTo>
                  <a:lnTo>
                    <a:pt x="2136521" y="898641"/>
                  </a:lnTo>
                  <a:lnTo>
                    <a:pt x="2134235" y="884811"/>
                  </a:lnTo>
                  <a:lnTo>
                    <a:pt x="2127631" y="880156"/>
                  </a:lnTo>
                  <a:close/>
                </a:path>
                <a:path w="4674870" h="1000759">
                  <a:moveTo>
                    <a:pt x="2052701" y="892757"/>
                  </a:moveTo>
                  <a:lnTo>
                    <a:pt x="2038731" y="894910"/>
                  </a:lnTo>
                  <a:lnTo>
                    <a:pt x="2034032" y="901399"/>
                  </a:lnTo>
                  <a:lnTo>
                    <a:pt x="2035175" y="908331"/>
                  </a:lnTo>
                  <a:lnTo>
                    <a:pt x="2036191" y="915261"/>
                  </a:lnTo>
                  <a:lnTo>
                    <a:pt x="2042668" y="920010"/>
                  </a:lnTo>
                  <a:lnTo>
                    <a:pt x="2056511" y="917857"/>
                  </a:lnTo>
                  <a:lnTo>
                    <a:pt x="2061337" y="911368"/>
                  </a:lnTo>
                  <a:lnTo>
                    <a:pt x="2060194" y="904436"/>
                  </a:lnTo>
                  <a:lnTo>
                    <a:pt x="2059177" y="897504"/>
                  </a:lnTo>
                  <a:lnTo>
                    <a:pt x="2052701" y="892757"/>
                  </a:lnTo>
                  <a:close/>
                </a:path>
                <a:path w="4674870" h="1000759">
                  <a:moveTo>
                    <a:pt x="1977389" y="904378"/>
                  </a:moveTo>
                  <a:lnTo>
                    <a:pt x="1963420" y="906530"/>
                  </a:lnTo>
                  <a:lnTo>
                    <a:pt x="1958720" y="913020"/>
                  </a:lnTo>
                  <a:lnTo>
                    <a:pt x="1959737" y="919952"/>
                  </a:lnTo>
                  <a:lnTo>
                    <a:pt x="1960880" y="926883"/>
                  </a:lnTo>
                  <a:lnTo>
                    <a:pt x="1967357" y="931632"/>
                  </a:lnTo>
                  <a:lnTo>
                    <a:pt x="1974214" y="930556"/>
                  </a:lnTo>
                  <a:lnTo>
                    <a:pt x="1974342" y="930552"/>
                  </a:lnTo>
                  <a:lnTo>
                    <a:pt x="1981200" y="929478"/>
                  </a:lnTo>
                  <a:lnTo>
                    <a:pt x="1986026" y="922988"/>
                  </a:lnTo>
                  <a:lnTo>
                    <a:pt x="1984883" y="916056"/>
                  </a:lnTo>
                  <a:lnTo>
                    <a:pt x="1983867" y="909126"/>
                  </a:lnTo>
                  <a:lnTo>
                    <a:pt x="1977389" y="904378"/>
                  </a:lnTo>
                  <a:close/>
                </a:path>
                <a:path w="4674870" h="1000759">
                  <a:moveTo>
                    <a:pt x="1902079" y="915550"/>
                  </a:moveTo>
                  <a:lnTo>
                    <a:pt x="1895220" y="916529"/>
                  </a:lnTo>
                  <a:lnTo>
                    <a:pt x="1888236" y="917512"/>
                  </a:lnTo>
                  <a:lnTo>
                    <a:pt x="1883410" y="923934"/>
                  </a:lnTo>
                  <a:lnTo>
                    <a:pt x="1884299" y="930880"/>
                  </a:lnTo>
                  <a:lnTo>
                    <a:pt x="1885314" y="937827"/>
                  </a:lnTo>
                  <a:lnTo>
                    <a:pt x="1891792" y="942663"/>
                  </a:lnTo>
                  <a:lnTo>
                    <a:pt x="1898650" y="941684"/>
                  </a:lnTo>
                  <a:lnTo>
                    <a:pt x="1905635" y="940701"/>
                  </a:lnTo>
                  <a:lnTo>
                    <a:pt x="1910461" y="934277"/>
                  </a:lnTo>
                  <a:lnTo>
                    <a:pt x="1909572" y="927333"/>
                  </a:lnTo>
                  <a:lnTo>
                    <a:pt x="1908556" y="920387"/>
                  </a:lnTo>
                  <a:lnTo>
                    <a:pt x="1902079" y="915550"/>
                  </a:lnTo>
                  <a:close/>
                </a:path>
                <a:path w="4674870" h="1000759">
                  <a:moveTo>
                    <a:pt x="1826641" y="926124"/>
                  </a:moveTo>
                  <a:lnTo>
                    <a:pt x="1812670" y="928085"/>
                  </a:lnTo>
                  <a:lnTo>
                    <a:pt x="1807845" y="934508"/>
                  </a:lnTo>
                  <a:lnTo>
                    <a:pt x="1809877" y="948400"/>
                  </a:lnTo>
                  <a:lnTo>
                    <a:pt x="1816227" y="953236"/>
                  </a:lnTo>
                  <a:lnTo>
                    <a:pt x="1830197" y="951275"/>
                  </a:lnTo>
                  <a:lnTo>
                    <a:pt x="1835023" y="944851"/>
                  </a:lnTo>
                  <a:lnTo>
                    <a:pt x="1834007" y="937906"/>
                  </a:lnTo>
                  <a:lnTo>
                    <a:pt x="1833118" y="930961"/>
                  </a:lnTo>
                  <a:lnTo>
                    <a:pt x="1826641" y="926124"/>
                  </a:lnTo>
                  <a:close/>
                </a:path>
                <a:path w="4674870" h="1000759">
                  <a:moveTo>
                    <a:pt x="1751202" y="935841"/>
                  </a:moveTo>
                  <a:lnTo>
                    <a:pt x="1737233" y="937593"/>
                  </a:lnTo>
                  <a:lnTo>
                    <a:pt x="1732407" y="943943"/>
                  </a:lnTo>
                  <a:lnTo>
                    <a:pt x="1733169" y="950903"/>
                  </a:lnTo>
                  <a:lnTo>
                    <a:pt x="1734058" y="957862"/>
                  </a:lnTo>
                  <a:lnTo>
                    <a:pt x="1740408" y="962795"/>
                  </a:lnTo>
                  <a:lnTo>
                    <a:pt x="1754377" y="961044"/>
                  </a:lnTo>
                  <a:lnTo>
                    <a:pt x="1759331" y="954692"/>
                  </a:lnTo>
                  <a:lnTo>
                    <a:pt x="1757552" y="940774"/>
                  </a:lnTo>
                  <a:lnTo>
                    <a:pt x="1751202" y="935841"/>
                  </a:lnTo>
                  <a:close/>
                </a:path>
                <a:path w="4674870" h="1000759">
                  <a:moveTo>
                    <a:pt x="1675764" y="945211"/>
                  </a:moveTo>
                  <a:lnTo>
                    <a:pt x="1661795" y="946773"/>
                  </a:lnTo>
                  <a:lnTo>
                    <a:pt x="1656714" y="953055"/>
                  </a:lnTo>
                  <a:lnTo>
                    <a:pt x="1657604" y="960025"/>
                  </a:lnTo>
                  <a:lnTo>
                    <a:pt x="1658366" y="966996"/>
                  </a:lnTo>
                  <a:lnTo>
                    <a:pt x="1664589" y="972015"/>
                  </a:lnTo>
                  <a:lnTo>
                    <a:pt x="1678558" y="970452"/>
                  </a:lnTo>
                  <a:lnTo>
                    <a:pt x="1683639" y="964169"/>
                  </a:lnTo>
                  <a:lnTo>
                    <a:pt x="1682750" y="957199"/>
                  </a:lnTo>
                  <a:lnTo>
                    <a:pt x="1681988" y="950228"/>
                  </a:lnTo>
                  <a:lnTo>
                    <a:pt x="1675764" y="945211"/>
                  </a:lnTo>
                  <a:close/>
                </a:path>
                <a:path w="4674870" h="1000759">
                  <a:moveTo>
                    <a:pt x="1599946" y="953601"/>
                  </a:moveTo>
                  <a:lnTo>
                    <a:pt x="1585976" y="955165"/>
                  </a:lnTo>
                  <a:lnTo>
                    <a:pt x="1581023" y="961448"/>
                  </a:lnTo>
                  <a:lnTo>
                    <a:pt x="1582547" y="975388"/>
                  </a:lnTo>
                  <a:lnTo>
                    <a:pt x="1588897" y="980409"/>
                  </a:lnTo>
                  <a:lnTo>
                    <a:pt x="1602867" y="978845"/>
                  </a:lnTo>
                  <a:lnTo>
                    <a:pt x="1607820" y="972563"/>
                  </a:lnTo>
                  <a:lnTo>
                    <a:pt x="1606296" y="958622"/>
                  </a:lnTo>
                  <a:lnTo>
                    <a:pt x="1599946" y="953601"/>
                  </a:lnTo>
                  <a:close/>
                </a:path>
                <a:path w="4674870" h="1000759">
                  <a:moveTo>
                    <a:pt x="1524381" y="961591"/>
                  </a:moveTo>
                  <a:lnTo>
                    <a:pt x="1510411" y="962931"/>
                  </a:lnTo>
                  <a:lnTo>
                    <a:pt x="1505331" y="969132"/>
                  </a:lnTo>
                  <a:lnTo>
                    <a:pt x="1506601" y="983097"/>
                  </a:lnTo>
                  <a:lnTo>
                    <a:pt x="1512824" y="988215"/>
                  </a:lnTo>
                  <a:lnTo>
                    <a:pt x="1526794" y="986875"/>
                  </a:lnTo>
                  <a:lnTo>
                    <a:pt x="1531874" y="980673"/>
                  </a:lnTo>
                  <a:lnTo>
                    <a:pt x="1530604" y="966709"/>
                  </a:lnTo>
                  <a:lnTo>
                    <a:pt x="1524381" y="961591"/>
                  </a:lnTo>
                  <a:close/>
                </a:path>
                <a:path w="4674870" h="1000759">
                  <a:moveTo>
                    <a:pt x="1448562" y="968838"/>
                  </a:moveTo>
                  <a:lnTo>
                    <a:pt x="1434465" y="970178"/>
                  </a:lnTo>
                  <a:lnTo>
                    <a:pt x="1429385" y="976378"/>
                  </a:lnTo>
                  <a:lnTo>
                    <a:pt x="1430020" y="983360"/>
                  </a:lnTo>
                  <a:lnTo>
                    <a:pt x="1430782" y="990343"/>
                  </a:lnTo>
                  <a:lnTo>
                    <a:pt x="1436878" y="995461"/>
                  </a:lnTo>
                  <a:lnTo>
                    <a:pt x="1450975" y="994121"/>
                  </a:lnTo>
                  <a:lnTo>
                    <a:pt x="1456055" y="987919"/>
                  </a:lnTo>
                  <a:lnTo>
                    <a:pt x="1455420" y="980937"/>
                  </a:lnTo>
                  <a:lnTo>
                    <a:pt x="1454658" y="973954"/>
                  </a:lnTo>
                  <a:lnTo>
                    <a:pt x="1448562" y="968838"/>
                  </a:lnTo>
                  <a:close/>
                </a:path>
                <a:path w="4674870" h="1000759">
                  <a:moveTo>
                    <a:pt x="1372743" y="975373"/>
                  </a:moveTo>
                  <a:lnTo>
                    <a:pt x="1358773" y="976514"/>
                  </a:lnTo>
                  <a:lnTo>
                    <a:pt x="1353566" y="982643"/>
                  </a:lnTo>
                  <a:lnTo>
                    <a:pt x="1354074" y="989634"/>
                  </a:lnTo>
                  <a:lnTo>
                    <a:pt x="1354709" y="996624"/>
                  </a:lnTo>
                  <a:lnTo>
                    <a:pt x="1359074" y="1000353"/>
                  </a:lnTo>
                  <a:lnTo>
                    <a:pt x="1375060" y="1000353"/>
                  </a:lnTo>
                  <a:lnTo>
                    <a:pt x="1379982" y="994561"/>
                  </a:lnTo>
                  <a:lnTo>
                    <a:pt x="1379474" y="987570"/>
                  </a:lnTo>
                  <a:lnTo>
                    <a:pt x="1378839" y="980579"/>
                  </a:lnTo>
                  <a:lnTo>
                    <a:pt x="1372743" y="975373"/>
                  </a:lnTo>
                  <a:close/>
                </a:path>
                <a:path w="4674870" h="1000759">
                  <a:moveTo>
                    <a:pt x="1296924" y="981586"/>
                  </a:moveTo>
                  <a:lnTo>
                    <a:pt x="1282954" y="982530"/>
                  </a:lnTo>
                  <a:lnTo>
                    <a:pt x="1277620" y="988584"/>
                  </a:lnTo>
                  <a:lnTo>
                    <a:pt x="1278474" y="1000353"/>
                  </a:lnTo>
                  <a:lnTo>
                    <a:pt x="1303880" y="1000353"/>
                  </a:lnTo>
                  <a:lnTo>
                    <a:pt x="1303528" y="993877"/>
                  </a:lnTo>
                  <a:lnTo>
                    <a:pt x="1303020" y="986879"/>
                  </a:lnTo>
                  <a:lnTo>
                    <a:pt x="1296924" y="981586"/>
                  </a:lnTo>
                  <a:close/>
                </a:path>
                <a:path w="4674870" h="1000759">
                  <a:moveTo>
                    <a:pt x="1220901" y="986679"/>
                  </a:moveTo>
                  <a:lnTo>
                    <a:pt x="1206881" y="987622"/>
                  </a:lnTo>
                  <a:lnTo>
                    <a:pt x="1201585" y="993676"/>
                  </a:lnTo>
                  <a:lnTo>
                    <a:pt x="1202033" y="1000353"/>
                  </a:lnTo>
                  <a:lnTo>
                    <a:pt x="1227512" y="1000353"/>
                  </a:lnTo>
                  <a:lnTo>
                    <a:pt x="1226947" y="991972"/>
                  </a:lnTo>
                  <a:lnTo>
                    <a:pt x="1220901" y="986679"/>
                  </a:lnTo>
                  <a:close/>
                </a:path>
                <a:path w="4674870" h="1000759">
                  <a:moveTo>
                    <a:pt x="1145006" y="991501"/>
                  </a:moveTo>
                  <a:lnTo>
                    <a:pt x="1130973" y="992247"/>
                  </a:lnTo>
                  <a:lnTo>
                    <a:pt x="1125601" y="998226"/>
                  </a:lnTo>
                  <a:lnTo>
                    <a:pt x="1125712" y="1000353"/>
                  </a:lnTo>
                  <a:lnTo>
                    <a:pt x="1151171" y="1000353"/>
                  </a:lnTo>
                  <a:lnTo>
                    <a:pt x="1150988" y="996878"/>
                  </a:lnTo>
                  <a:lnTo>
                    <a:pt x="1145006" y="991501"/>
                  </a:lnTo>
                  <a:close/>
                </a:path>
                <a:path w="4674870" h="1000759">
                  <a:moveTo>
                    <a:pt x="1068882" y="995523"/>
                  </a:moveTo>
                  <a:lnTo>
                    <a:pt x="1054849" y="996268"/>
                  </a:lnTo>
                  <a:lnTo>
                    <a:pt x="1051179" y="1000353"/>
                  </a:lnTo>
                  <a:lnTo>
                    <a:pt x="1074256" y="1000353"/>
                  </a:lnTo>
                  <a:lnTo>
                    <a:pt x="1068882" y="995523"/>
                  </a:lnTo>
                  <a:close/>
                </a:path>
                <a:path w="4674870" h="1000759">
                  <a:moveTo>
                    <a:pt x="992924" y="998933"/>
                  </a:moveTo>
                  <a:lnTo>
                    <a:pt x="978890" y="999471"/>
                  </a:lnTo>
                  <a:lnTo>
                    <a:pt x="978072" y="1000353"/>
                  </a:lnTo>
                  <a:lnTo>
                    <a:pt x="994458" y="1000353"/>
                  </a:lnTo>
                  <a:lnTo>
                    <a:pt x="992924" y="998933"/>
                  </a:lnTo>
                  <a:close/>
                </a:path>
                <a:path w="4674870" h="1000759">
                  <a:moveTo>
                    <a:pt x="217830" y="997509"/>
                  </a:moveTo>
                  <a:lnTo>
                    <a:pt x="214765" y="1000353"/>
                  </a:lnTo>
                  <a:lnTo>
                    <a:pt x="234017" y="1000353"/>
                  </a:lnTo>
                  <a:lnTo>
                    <a:pt x="231876" y="998041"/>
                  </a:lnTo>
                  <a:lnTo>
                    <a:pt x="217830" y="997509"/>
                  </a:lnTo>
                  <a:close/>
                </a:path>
                <a:path w="4674870" h="1000759">
                  <a:moveTo>
                    <a:pt x="141909" y="993458"/>
                  </a:moveTo>
                  <a:lnTo>
                    <a:pt x="135928" y="998833"/>
                  </a:lnTo>
                  <a:lnTo>
                    <a:pt x="135848" y="1000353"/>
                  </a:lnTo>
                  <a:lnTo>
                    <a:pt x="161306" y="1000353"/>
                  </a:lnTo>
                  <a:lnTo>
                    <a:pt x="161315" y="1000186"/>
                  </a:lnTo>
                  <a:lnTo>
                    <a:pt x="155943" y="994206"/>
                  </a:lnTo>
                  <a:lnTo>
                    <a:pt x="141909" y="993458"/>
                  </a:lnTo>
                  <a:close/>
                </a:path>
                <a:path w="4674870" h="1000759">
                  <a:moveTo>
                    <a:pt x="66009" y="989177"/>
                  </a:moveTo>
                  <a:lnTo>
                    <a:pt x="59942" y="994455"/>
                  </a:lnTo>
                  <a:lnTo>
                    <a:pt x="59533" y="1000353"/>
                  </a:lnTo>
                  <a:lnTo>
                    <a:pt x="85019" y="1000353"/>
                  </a:lnTo>
                  <a:lnTo>
                    <a:pt x="85305" y="996217"/>
                  </a:lnTo>
                  <a:lnTo>
                    <a:pt x="80029" y="990151"/>
                  </a:lnTo>
                  <a:lnTo>
                    <a:pt x="66009" y="989177"/>
                  </a:lnTo>
                  <a:close/>
                </a:path>
                <a:path w="4674870" h="1000759">
                  <a:moveTo>
                    <a:pt x="0" y="984661"/>
                  </a:moveTo>
                  <a:lnTo>
                    <a:pt x="0" y="1000353"/>
                  </a:lnTo>
                  <a:lnTo>
                    <a:pt x="8610" y="1000353"/>
                  </a:lnTo>
                  <a:lnTo>
                    <a:pt x="9260" y="991004"/>
                  </a:lnTo>
                  <a:lnTo>
                    <a:pt x="3982" y="984937"/>
                  </a:lnTo>
                  <a:lnTo>
                    <a:pt x="0" y="984661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85672" y="7362443"/>
            <a:ext cx="6387465" cy="1043940"/>
          </a:xfrm>
          <a:custGeom>
            <a:avLst/>
            <a:gdLst/>
            <a:ahLst/>
            <a:cxnLst/>
            <a:rect l="l" t="t" r="r" b="b"/>
            <a:pathLst>
              <a:path w="6387465" h="1043940">
                <a:moveTo>
                  <a:pt x="5865113" y="0"/>
                </a:moveTo>
                <a:lnTo>
                  <a:pt x="0" y="0"/>
                </a:lnTo>
                <a:lnTo>
                  <a:pt x="0" y="1043939"/>
                </a:lnTo>
                <a:lnTo>
                  <a:pt x="5865113" y="1043939"/>
                </a:lnTo>
                <a:lnTo>
                  <a:pt x="6387083" y="521969"/>
                </a:lnTo>
                <a:lnTo>
                  <a:pt x="5865113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89328" y="7503414"/>
            <a:ext cx="42519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220" dirty="0">
                <a:solidFill>
                  <a:srgbClr val="FFFFFF"/>
                </a:solidFill>
                <a:latin typeface="Century"/>
                <a:cs typeface="Century"/>
              </a:rPr>
              <a:t>Услуга </a:t>
            </a:r>
            <a:r>
              <a:rPr sz="2400" spc="-150" dirty="0">
                <a:solidFill>
                  <a:srgbClr val="FFFFFF"/>
                </a:solidFill>
                <a:latin typeface="Century"/>
                <a:cs typeface="Century"/>
              </a:rPr>
              <a:t>для </a:t>
            </a:r>
            <a:r>
              <a:rPr sz="2400" spc="-140" dirty="0">
                <a:solidFill>
                  <a:srgbClr val="FFFFFF"/>
                </a:solidFill>
                <a:latin typeface="Century"/>
                <a:cs typeface="Century"/>
              </a:rPr>
              <a:t>каждого </a:t>
            </a:r>
            <a:r>
              <a:rPr sz="2400" spc="-195" dirty="0">
                <a:solidFill>
                  <a:srgbClr val="FFFFFF"/>
                </a:solidFill>
                <a:latin typeface="Century"/>
                <a:cs typeface="Century"/>
              </a:rPr>
              <a:t>гражданина  </a:t>
            </a:r>
            <a:r>
              <a:rPr sz="2400" spc="-75" dirty="0">
                <a:solidFill>
                  <a:srgbClr val="FFFFFF"/>
                </a:solidFill>
                <a:latin typeface="Century"/>
                <a:cs typeface="Century"/>
              </a:rPr>
              <a:t>(18+ </a:t>
            </a:r>
            <a:r>
              <a:rPr sz="2400" spc="-220" dirty="0">
                <a:solidFill>
                  <a:srgbClr val="FFFFFF"/>
                </a:solidFill>
                <a:latin typeface="Century"/>
                <a:cs typeface="Century"/>
              </a:rPr>
              <a:t>и</a:t>
            </a:r>
            <a:r>
              <a:rPr sz="2400" spc="-1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Century"/>
                <a:cs typeface="Century"/>
              </a:rPr>
              <a:t>далее)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85672" y="2817875"/>
            <a:ext cx="10811510" cy="3938270"/>
          </a:xfrm>
          <a:custGeom>
            <a:avLst/>
            <a:gdLst/>
            <a:ahLst/>
            <a:cxnLst/>
            <a:rect l="l" t="t" r="r" b="b"/>
            <a:pathLst>
              <a:path w="10811510" h="3938270">
                <a:moveTo>
                  <a:pt x="7853172" y="3517392"/>
                </a:moveTo>
                <a:lnTo>
                  <a:pt x="7432548" y="3096768"/>
                </a:lnTo>
                <a:lnTo>
                  <a:pt x="0" y="3096768"/>
                </a:lnTo>
                <a:lnTo>
                  <a:pt x="0" y="3938016"/>
                </a:lnTo>
                <a:lnTo>
                  <a:pt x="7432548" y="3938016"/>
                </a:lnTo>
                <a:lnTo>
                  <a:pt x="7853172" y="3517392"/>
                </a:lnTo>
                <a:close/>
              </a:path>
              <a:path w="10811510" h="3938270">
                <a:moveTo>
                  <a:pt x="9374124" y="1969008"/>
                </a:moveTo>
                <a:lnTo>
                  <a:pt x="8953500" y="1548384"/>
                </a:lnTo>
                <a:lnTo>
                  <a:pt x="0" y="1548384"/>
                </a:lnTo>
                <a:lnTo>
                  <a:pt x="0" y="2389632"/>
                </a:lnTo>
                <a:lnTo>
                  <a:pt x="8953500" y="2389632"/>
                </a:lnTo>
                <a:lnTo>
                  <a:pt x="9374124" y="1969008"/>
                </a:lnTo>
                <a:close/>
              </a:path>
              <a:path w="10811510" h="3938270">
                <a:moveTo>
                  <a:pt x="10811256" y="420624"/>
                </a:moveTo>
                <a:lnTo>
                  <a:pt x="10390632" y="0"/>
                </a:lnTo>
                <a:lnTo>
                  <a:pt x="0" y="0"/>
                </a:lnTo>
                <a:lnTo>
                  <a:pt x="0" y="841248"/>
                </a:lnTo>
                <a:lnTo>
                  <a:pt x="10390632" y="841248"/>
                </a:lnTo>
                <a:lnTo>
                  <a:pt x="10811256" y="420624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89328" y="2857245"/>
            <a:ext cx="3944620" cy="3854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45" dirty="0">
                <a:solidFill>
                  <a:srgbClr val="FFFFFF"/>
                </a:solidFill>
                <a:latin typeface="Century"/>
                <a:cs typeface="Century"/>
              </a:rPr>
              <a:t>Вовлечение </a:t>
            </a:r>
            <a:r>
              <a:rPr sz="2400" spc="-140" dirty="0">
                <a:solidFill>
                  <a:srgbClr val="FFFFFF"/>
                </a:solidFill>
                <a:latin typeface="Century"/>
                <a:cs typeface="Century"/>
              </a:rPr>
              <a:t>новой </a:t>
            </a:r>
            <a:r>
              <a:rPr sz="2400" spc="-150" dirty="0">
                <a:solidFill>
                  <a:srgbClr val="FFFFFF"/>
                </a:solidFill>
                <a:latin typeface="Century"/>
                <a:cs typeface="Century"/>
              </a:rPr>
              <a:t>аудитории:  </a:t>
            </a:r>
            <a:r>
              <a:rPr sz="2400" spc="-120" dirty="0">
                <a:solidFill>
                  <a:srgbClr val="FFFFFF"/>
                </a:solidFill>
                <a:latin typeface="Century"/>
                <a:cs typeface="Century"/>
              </a:rPr>
              <a:t>родителей </a:t>
            </a:r>
            <a:r>
              <a:rPr sz="2400" spc="-220" dirty="0">
                <a:solidFill>
                  <a:srgbClr val="FFFFFF"/>
                </a:solidFill>
                <a:latin typeface="Century"/>
                <a:cs typeface="Century"/>
              </a:rPr>
              <a:t>и</a:t>
            </a:r>
            <a:r>
              <a:rPr sz="2400" spc="1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Century"/>
                <a:cs typeface="Century"/>
              </a:rPr>
              <a:t>детей</a:t>
            </a:r>
            <a:endParaRPr sz="2400">
              <a:latin typeface="Century"/>
              <a:cs typeface="Century"/>
            </a:endParaRPr>
          </a:p>
          <a:p>
            <a:pPr>
              <a:lnSpc>
                <a:spcPct val="100000"/>
              </a:lnSpc>
            </a:pPr>
            <a:endParaRPr sz="2900">
              <a:latin typeface="Century"/>
              <a:cs typeface="Century"/>
            </a:endParaRPr>
          </a:p>
          <a:p>
            <a:pPr>
              <a:lnSpc>
                <a:spcPct val="100000"/>
              </a:lnSpc>
            </a:pPr>
            <a:endParaRPr sz="2450">
              <a:latin typeface="Century"/>
              <a:cs typeface="Century"/>
            </a:endParaRPr>
          </a:p>
          <a:p>
            <a:pPr marL="12700" marR="485775">
              <a:lnSpc>
                <a:spcPct val="100000"/>
              </a:lnSpc>
            </a:pPr>
            <a:r>
              <a:rPr sz="2400" spc="-200" dirty="0">
                <a:solidFill>
                  <a:srgbClr val="FFFFFF"/>
                </a:solidFill>
                <a:latin typeface="Century"/>
                <a:cs typeface="Century"/>
              </a:rPr>
              <a:t>Удержание </a:t>
            </a:r>
            <a:r>
              <a:rPr sz="2400" spc="-145" dirty="0">
                <a:solidFill>
                  <a:srgbClr val="FFFFFF"/>
                </a:solidFill>
                <a:latin typeface="Century"/>
                <a:cs typeface="Century"/>
              </a:rPr>
              <a:t>пользователей  </a:t>
            </a:r>
            <a:r>
              <a:rPr sz="2400" spc="-235" dirty="0">
                <a:solidFill>
                  <a:srgbClr val="FFFFFF"/>
                </a:solidFill>
                <a:latin typeface="Century"/>
                <a:cs typeface="Century"/>
              </a:rPr>
              <a:t>на</a:t>
            </a:r>
            <a:r>
              <a:rPr sz="2400" spc="-5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entury"/>
                <a:cs typeface="Century"/>
              </a:rPr>
              <a:t>платформе</a:t>
            </a:r>
            <a:endParaRPr sz="2400">
              <a:latin typeface="Century"/>
              <a:cs typeface="Century"/>
            </a:endParaRPr>
          </a:p>
          <a:p>
            <a:pPr>
              <a:lnSpc>
                <a:spcPct val="100000"/>
              </a:lnSpc>
            </a:pPr>
            <a:endParaRPr sz="29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Century"/>
              <a:cs typeface="Century"/>
            </a:endParaRPr>
          </a:p>
          <a:p>
            <a:pPr marL="12700" marR="1123315">
              <a:lnSpc>
                <a:spcPct val="100000"/>
              </a:lnSpc>
            </a:pPr>
            <a:r>
              <a:rPr sz="2400" spc="-165" dirty="0">
                <a:solidFill>
                  <a:srgbClr val="FFFFFF"/>
                </a:solidFill>
                <a:latin typeface="Century"/>
                <a:cs typeface="Century"/>
              </a:rPr>
              <a:t>Создание </a:t>
            </a:r>
            <a:r>
              <a:rPr sz="2400" spc="-140" dirty="0">
                <a:solidFill>
                  <a:srgbClr val="FFFFFF"/>
                </a:solidFill>
                <a:latin typeface="Century"/>
                <a:cs typeface="Century"/>
              </a:rPr>
              <a:t>сети  </a:t>
            </a:r>
            <a:r>
              <a:rPr sz="2400" spc="-204" dirty="0">
                <a:solidFill>
                  <a:srgbClr val="FFFFFF"/>
                </a:solidFill>
                <a:latin typeface="Century"/>
                <a:cs typeface="Century"/>
              </a:rPr>
              <a:t>партнерских</a:t>
            </a:r>
            <a:r>
              <a:rPr sz="2400" spc="-114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Century"/>
                <a:cs typeface="Century"/>
              </a:rPr>
              <a:t>ресурсов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48193" y="3406902"/>
            <a:ext cx="4851400" cy="5029200"/>
          </a:xfrm>
          <a:custGeom>
            <a:avLst/>
            <a:gdLst/>
            <a:ahLst/>
            <a:cxnLst/>
            <a:rect l="l" t="t" r="r" b="b"/>
            <a:pathLst>
              <a:path w="4851400" h="5029200">
                <a:moveTo>
                  <a:pt x="4851146" y="0"/>
                </a:moveTo>
                <a:lnTo>
                  <a:pt x="0" y="5028692"/>
                </a:lnTo>
              </a:path>
            </a:pathLst>
          </a:custGeom>
          <a:ln w="25400">
            <a:solidFill>
              <a:srgbClr val="00A1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152890" y="7403413"/>
            <a:ext cx="31692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30" dirty="0">
                <a:latin typeface="Century"/>
                <a:cs typeface="Century"/>
              </a:rPr>
              <a:t>Другие</a:t>
            </a:r>
            <a:r>
              <a:rPr sz="2400" spc="-60" dirty="0">
                <a:latin typeface="Century"/>
                <a:cs typeface="Century"/>
              </a:rPr>
              <a:t> </a:t>
            </a:r>
            <a:r>
              <a:rPr sz="2400" spc="-150" dirty="0">
                <a:latin typeface="Century"/>
                <a:cs typeface="Century"/>
              </a:rPr>
              <a:t>аудитории: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85" dirty="0">
                <a:latin typeface="Century"/>
                <a:cs typeface="Century"/>
              </a:rPr>
              <a:t>Школа,</a:t>
            </a:r>
            <a:r>
              <a:rPr sz="2400" spc="-75" dirty="0">
                <a:latin typeface="Century"/>
                <a:cs typeface="Century"/>
              </a:rPr>
              <a:t> </a:t>
            </a:r>
            <a:r>
              <a:rPr sz="2400" spc="-175" dirty="0">
                <a:latin typeface="Century"/>
                <a:cs typeface="Century"/>
              </a:rPr>
              <a:t>учитель</a:t>
            </a:r>
            <a:endParaRPr sz="2400">
              <a:latin typeface="Century"/>
              <a:cs typeface="Century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75" dirty="0">
                <a:latin typeface="Century"/>
                <a:cs typeface="Century"/>
              </a:rPr>
              <a:t>Региональные</a:t>
            </a:r>
            <a:r>
              <a:rPr sz="2400" spc="-90" dirty="0">
                <a:latin typeface="Century"/>
                <a:cs typeface="Century"/>
              </a:rPr>
              <a:t> </a:t>
            </a:r>
            <a:r>
              <a:rPr sz="2400" spc="-175" dirty="0">
                <a:latin typeface="Century"/>
                <a:cs typeface="Century"/>
              </a:rPr>
              <a:t>власти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620"/>
              </a:lnSpc>
            </a:pPr>
            <a:fld id="{81D60167-4931-47E6-BA6A-407CBD079E47}" type="slidenum">
              <a:rPr spc="-5" dirty="0"/>
              <a:pPr marL="66675">
                <a:lnSpc>
                  <a:spcPts val="1620"/>
                </a:lnSpc>
              </a:pPr>
              <a:t>9</a:t>
            </a:fld>
            <a:endParaRPr spc="-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1464</Words>
  <Application>Microsoft Office PowerPoint</Application>
  <PresentationFormat>Произвольный</PresentationFormat>
  <Paragraphs>378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1" baseType="lpstr">
      <vt:lpstr>Arial</vt:lpstr>
      <vt:lpstr>Calibri</vt:lpstr>
      <vt:lpstr>Century</vt:lpstr>
      <vt:lpstr>Verdana</vt:lpstr>
      <vt:lpstr>Trebuchet MS</vt:lpstr>
      <vt:lpstr>Wingdings</vt:lpstr>
      <vt:lpstr>Times New Roman</vt:lpstr>
      <vt:lpstr>Courier New</vt:lpstr>
      <vt:lpstr>Office Theme</vt:lpstr>
      <vt:lpstr>Слайд 1</vt:lpstr>
      <vt:lpstr>Слайд 2</vt:lpstr>
      <vt:lpstr>Слайд 3</vt:lpstr>
      <vt:lpstr>2018</vt:lpstr>
      <vt:lpstr>Слайд 5</vt:lpstr>
      <vt:lpstr>Слайд 6</vt:lpstr>
      <vt:lpstr>Слайд 7</vt:lpstr>
      <vt:lpstr>Слайд 8</vt:lpstr>
      <vt:lpstr>Слайд 9</vt:lpstr>
      <vt:lpstr>Профориентация имеет разные задачи  в зависимости от уровня осознанности  молодого человека.</vt:lpstr>
      <vt:lpstr>Слайд 11</vt:lpstr>
      <vt:lpstr>Слайд 12</vt:lpstr>
      <vt:lpstr>Слайд 13</vt:lpstr>
      <vt:lpstr>Слайд 14</vt:lpstr>
      <vt:lpstr>СОЦИАЛЬНЫЕ СЕТИ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Функции площадки:</vt:lpstr>
      <vt:lpstr>Учреждения, которые могут быть площадками Проекта</vt:lpstr>
      <vt:lpstr>Функции наставника: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WSR-User</dc:creator>
  <cp:lastModifiedBy>Kljueva-GA</cp:lastModifiedBy>
  <cp:revision>2</cp:revision>
  <dcterms:created xsi:type="dcterms:W3CDTF">2020-06-04T20:22:22Z</dcterms:created>
  <dcterms:modified xsi:type="dcterms:W3CDTF">2020-06-29T08:21:03Z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2020-05-14T00:00:00Z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2020-06-04T00:00:00Z</vt:filetime>
  </property>
</Properties>
</file>