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8"/>
  </p:handoutMasterIdLst>
  <p:sldIdLst>
    <p:sldId id="256" r:id="rId2"/>
    <p:sldId id="263" r:id="rId3"/>
    <p:sldId id="264" r:id="rId4"/>
    <p:sldId id="265" r:id="rId5"/>
    <p:sldId id="266" r:id="rId6"/>
    <p:sldId id="262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6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D75DE-4A80-4BA2-A6BC-FCADCFDDEBF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21D54-306B-49E7-843A-4D882ABF5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3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48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1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5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41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3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427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64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51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2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6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8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0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2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6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8B5BDD-FD37-4937-8DE6-35FB57208F6B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D344A0-20C8-449E-AE2B-DD05CA62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5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daqxDax3676SCW2CfMvS-ihXNMLccGV5qw8XIqOmk9W_ExnA/viewform?fbzx=-3175865397812479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hvlse@mail.ru" TargetMode="External"/><Relationship Id="rId2" Type="http://schemas.openxmlformats.org/officeDocument/2006/relationships/hyperlink" Target="mailto:pk@ursmu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895" y="387560"/>
            <a:ext cx="10181303" cy="1825096"/>
          </a:xfrm>
        </p:spPr>
        <p:txBody>
          <a:bodyPr/>
          <a:lstStyle/>
          <a:p>
            <a:r>
              <a:rPr lang="ru-RU" dirty="0"/>
              <a:t>Дистанционные курсы по подготовке к экзаменам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17" y="2891033"/>
            <a:ext cx="3075679" cy="336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924"/>
            <a:ext cx="12191999" cy="841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Дистанционные курсы по подготовке к экзаменам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930" y="575420"/>
            <a:ext cx="8534400" cy="2890682"/>
          </a:xfrm>
        </p:spPr>
        <p:txBody>
          <a:bodyPr>
            <a:normAutofit/>
          </a:bodyPr>
          <a:lstStyle/>
          <a:p>
            <a:r>
              <a:rPr lang="ru-RU" dirty="0" smtClean="0"/>
              <a:t>ЕГЭ: математика, физика</a:t>
            </a:r>
          </a:p>
          <a:p>
            <a:r>
              <a:rPr lang="ru-RU" dirty="0" smtClean="0"/>
              <a:t>ОГЭ: математика</a:t>
            </a:r>
          </a:p>
          <a:p>
            <a:r>
              <a:rPr lang="ru-RU" dirty="0" smtClean="0"/>
              <a:t>Сроки проведения: с </a:t>
            </a:r>
            <a:r>
              <a:rPr lang="ru-RU" dirty="0" smtClean="0"/>
              <a:t>10.04 </a:t>
            </a:r>
            <a:r>
              <a:rPr lang="ru-RU" dirty="0" smtClean="0"/>
              <a:t>по 30.05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C:\Users\Приемная\Desktop\gjUS2zpPOS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65" y="1002892"/>
            <a:ext cx="4152131" cy="4120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24810" t="9398" r="23003" b="3971"/>
          <a:stretch/>
        </p:blipFill>
        <p:spPr bwMode="auto">
          <a:xfrm>
            <a:off x="1269820" y="2578914"/>
            <a:ext cx="3264310" cy="3077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5265" y="5227375"/>
            <a:ext cx="5025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Отсканируйте </a:t>
            </a:r>
            <a:r>
              <a:rPr lang="en-US" sz="3200" b="1" dirty="0" err="1" smtClean="0"/>
              <a:t>qr</a:t>
            </a:r>
            <a:r>
              <a:rPr lang="en-US" sz="3200" b="1" dirty="0" smtClean="0"/>
              <a:t>-</a:t>
            </a:r>
            <a:r>
              <a:rPr lang="ru-RU" sz="3200" b="1" dirty="0" smtClean="0"/>
              <a:t>код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Заполните анкету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976" y="6170603"/>
            <a:ext cx="9324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Ссылка на анкету:</a:t>
            </a:r>
          </a:p>
          <a:p>
            <a:r>
              <a:rPr lang="ru-RU" sz="1000" u="sng" dirty="0">
                <a:hlinkClick r:id="rId4"/>
              </a:rPr>
              <a:t>https://docs.google.com/forms/d/e/1FAIpQLSdaqxDax3676SCW2CfMvS-ihXNMLccGV5qw8XIqOmk9W_ExnA/viewform?fbzx=-317586539781247987</a:t>
            </a:r>
            <a:r>
              <a:rPr lang="ru-RU" sz="1000" dirty="0"/>
              <a:t> </a:t>
            </a:r>
            <a:r>
              <a:rPr lang="ru-RU" sz="1000" b="1" dirty="0" smtClean="0"/>
              <a:t> 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42432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4667" y="13873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83935" y="490724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8" name="Рисунок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b="3971"/>
          <a:stretch/>
        </p:blipFill>
        <p:spPr bwMode="auto">
          <a:xfrm>
            <a:off x="2719673" y="75896"/>
            <a:ext cx="6168689" cy="29922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3"/>
          <a:srcRect t="9602" b="6829"/>
          <a:stretch/>
        </p:blipFill>
        <p:spPr bwMode="auto">
          <a:xfrm>
            <a:off x="2719673" y="3555930"/>
            <a:ext cx="6168689" cy="30808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34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9602" b="6636"/>
          <a:stretch/>
        </p:blipFill>
        <p:spPr bwMode="auto">
          <a:xfrm>
            <a:off x="2768202" y="78658"/>
            <a:ext cx="5953012" cy="30086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9602" b="3776"/>
          <a:stretch/>
        </p:blipFill>
        <p:spPr bwMode="auto">
          <a:xfrm>
            <a:off x="2768201" y="3421625"/>
            <a:ext cx="5953013" cy="3165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4667" y="13873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3935" y="490724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0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9602" b="7862"/>
          <a:stretch/>
        </p:blipFill>
        <p:spPr bwMode="auto">
          <a:xfrm>
            <a:off x="2866523" y="111392"/>
            <a:ext cx="6012006" cy="3270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13688" b="3979"/>
          <a:stretch/>
        </p:blipFill>
        <p:spPr bwMode="auto">
          <a:xfrm>
            <a:off x="2866523" y="3558078"/>
            <a:ext cx="6012006" cy="3088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4667" y="13873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3935" y="490724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05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361" y="190636"/>
            <a:ext cx="8534400" cy="1507067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64548" y="2035278"/>
            <a:ext cx="8534400" cy="37290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Приемная комиссия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pk@ursmu.ru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8 (343) </a:t>
            </a:r>
            <a:r>
              <a:rPr lang="en-US" dirty="0" smtClean="0">
                <a:solidFill>
                  <a:schemeClr val="tx1"/>
                </a:solidFill>
              </a:rPr>
              <a:t>283-06-06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Начальник управления профориентации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Шварев Владислав Сергеевич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+ 7 (961) 776-40-96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shvlse@mail.ru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Специалист по </a:t>
            </a:r>
            <a:r>
              <a:rPr lang="ru-RU" dirty="0" err="1" smtClean="0">
                <a:solidFill>
                  <a:schemeClr val="tx1"/>
                </a:solidFill>
              </a:rPr>
              <a:t>внеучебной</a:t>
            </a:r>
            <a:r>
              <a:rPr lang="ru-RU" dirty="0" smtClean="0">
                <a:solidFill>
                  <a:schemeClr val="tx1"/>
                </a:solidFill>
              </a:rPr>
              <a:t> и социальной работе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Цапков Евгений Вячеславович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+ </a:t>
            </a:r>
            <a:r>
              <a:rPr lang="ru-RU" dirty="0">
                <a:solidFill>
                  <a:schemeClr val="tx1"/>
                </a:solidFill>
              </a:rPr>
              <a:t>7 </a:t>
            </a:r>
            <a:r>
              <a:rPr lang="ru-RU" dirty="0" smtClean="0">
                <a:solidFill>
                  <a:schemeClr val="tx1"/>
                </a:solidFill>
              </a:rPr>
              <a:t>(982) 725-69-80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1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400</TotalTime>
  <Words>90</Words>
  <Application>Microsoft Office PowerPoint</Application>
  <PresentationFormat>Произвольный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Сектор</vt:lpstr>
      <vt:lpstr>Дистанционные курсы по подготовке к экзаменам</vt:lpstr>
      <vt:lpstr>Дистанционные курсы по подготовке к экзаменам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Профориентационные проекты УГГУ</dc:title>
  <dc:creator>Евгений Цапков</dc:creator>
  <cp:lastModifiedBy>Приемная</cp:lastModifiedBy>
  <cp:revision>18</cp:revision>
  <cp:lastPrinted>2020-03-27T08:41:23Z</cp:lastPrinted>
  <dcterms:created xsi:type="dcterms:W3CDTF">2020-01-28T06:35:57Z</dcterms:created>
  <dcterms:modified xsi:type="dcterms:W3CDTF">2020-03-27T08:42:43Z</dcterms:modified>
</cp:coreProperties>
</file>