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69" r:id="rId14"/>
    <p:sldId id="270" r:id="rId15"/>
    <p:sldId id="272" r:id="rId16"/>
    <p:sldId id="273" r:id="rId17"/>
    <p:sldId id="267" r:id="rId18"/>
    <p:sldId id="268" r:id="rId19"/>
    <p:sldId id="289" r:id="rId20"/>
    <p:sldId id="290" r:id="rId21"/>
    <p:sldId id="291" r:id="rId22"/>
    <p:sldId id="292" r:id="rId23"/>
    <p:sldId id="295" r:id="rId24"/>
    <p:sldId id="293" r:id="rId25"/>
    <p:sldId id="288" r:id="rId26"/>
    <p:sldId id="286" r:id="rId27"/>
    <p:sldId id="287" r:id="rId28"/>
    <p:sldId id="285" r:id="rId29"/>
    <p:sldId id="284" r:id="rId30"/>
    <p:sldId id="283" r:id="rId31"/>
    <p:sldId id="282" r:id="rId32"/>
    <p:sldId id="281" r:id="rId33"/>
    <p:sldId id="280" r:id="rId34"/>
    <p:sldId id="279" r:id="rId35"/>
    <p:sldId id="274" r:id="rId36"/>
    <p:sldId id="275" r:id="rId37"/>
    <p:sldId id="276" r:id="rId38"/>
    <p:sldId id="277" r:id="rId39"/>
    <p:sldId id="278" r:id="rId40"/>
    <p:sldId id="29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>
      <p:cViewPr varScale="1">
        <p:scale>
          <a:sx n="83" d="100"/>
          <a:sy n="83" d="100"/>
        </p:scale>
        <p:origin x="-148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D4A5-93AB-4319-A3DB-6AD5CDD12000}" type="datetimeFigureOut">
              <a:rPr lang="ru-RU" smtClean="0"/>
              <a:pPr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238ED-CD81-41F5-9AB4-D95DF8EBB4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(1)</a:t>
            </a:r>
            <a:r>
              <a:rPr lang="en-US" b="1" dirty="0" smtClean="0"/>
              <a:t> Teacher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Учитель</a:t>
            </a:r>
            <a:r>
              <a:rPr lang="en-US" b="1" dirty="0" smtClean="0">
                <a:solidFill>
                  <a:srgbClr val="7030A0"/>
                </a:solidFill>
              </a:rPr>
              <a:t>)</a:t>
            </a:r>
            <a:r>
              <a:rPr lang="ru-RU" b="1" dirty="0" smtClean="0"/>
              <a:t>: </a:t>
            </a:r>
            <a:r>
              <a:rPr lang="ru-RU" b="1" dirty="0" err="1" smtClean="0"/>
              <a:t>Кашкарова</a:t>
            </a:r>
            <a:r>
              <a:rPr lang="ru-RU" b="1" dirty="0" smtClean="0"/>
              <a:t> Людмила Валерьевна</a:t>
            </a:r>
            <a:r>
              <a:rPr lang="en-US" dirty="0" err="1" smtClean="0"/>
              <a:t>finel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The English language</a:t>
            </a:r>
          </a:p>
          <a:p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Английский язык</a:t>
            </a:r>
            <a:r>
              <a:rPr lang="en-US" b="1" dirty="0" smtClean="0">
                <a:solidFill>
                  <a:srgbClr val="7030A0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(10)</a:t>
            </a:r>
            <a:r>
              <a:rPr lang="en-US" sz="2800" dirty="0" smtClean="0"/>
              <a:t>Congratulations!!!!</a:t>
            </a:r>
            <a:br>
              <a:rPr lang="en-US" sz="2800" dirty="0" smtClean="0"/>
            </a:br>
            <a:r>
              <a:rPr lang="en-US" sz="2800" dirty="0" smtClean="0"/>
              <a:t>From the third group (</a:t>
            </a:r>
            <a:r>
              <a:rPr lang="ru-RU" sz="2800" dirty="0" smtClean="0"/>
              <a:t>*</a:t>
            </a:r>
            <a:r>
              <a:rPr lang="ru-RU" sz="2800" dirty="0" smtClean="0">
                <a:solidFill>
                  <a:srgbClr val="7030A0"/>
                </a:solidFill>
              </a:rPr>
              <a:t>третья группа – 6в класс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(11)</a:t>
            </a:r>
            <a:r>
              <a:rPr lang="en-US" sz="2800" dirty="0" smtClean="0"/>
              <a:t>Congratulations!!!!</a:t>
            </a:r>
            <a:br>
              <a:rPr lang="en-US" sz="2800" dirty="0" smtClean="0"/>
            </a:br>
            <a:r>
              <a:rPr lang="en-US" sz="2800" dirty="0" smtClean="0"/>
              <a:t>From the fourth group (</a:t>
            </a:r>
            <a:r>
              <a:rPr lang="ru-RU" sz="2800" dirty="0" smtClean="0"/>
              <a:t>*</a:t>
            </a:r>
            <a:r>
              <a:rPr lang="ru-RU" sz="2800" dirty="0" smtClean="0">
                <a:solidFill>
                  <a:srgbClr val="7030A0"/>
                </a:solidFill>
              </a:rPr>
              <a:t>четвертая группа – 6г класс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4" name="Содержимое 3" descr="C:\Users\FAMILY\Downloads\20201218_13365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13690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(12)</a:t>
            </a:r>
            <a:r>
              <a:rPr lang="en-US" sz="2800" dirty="0" smtClean="0"/>
              <a:t>Congratulations!!!!</a:t>
            </a:r>
            <a:br>
              <a:rPr lang="en-US" sz="2800" dirty="0" smtClean="0"/>
            </a:br>
            <a:r>
              <a:rPr lang="en-US" sz="2800" dirty="0" smtClean="0"/>
              <a:t>From the fifth group (</a:t>
            </a:r>
            <a:r>
              <a:rPr lang="ru-RU" sz="2800" dirty="0" smtClean="0"/>
              <a:t>*</a:t>
            </a:r>
            <a:r>
              <a:rPr lang="ru-RU" sz="2800" dirty="0" smtClean="0">
                <a:solidFill>
                  <a:srgbClr val="7030A0"/>
                </a:solidFill>
              </a:rPr>
              <a:t>пятая группа – 6к класс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4" name="Содержимое 3" descr="C:\Users\FAMILY\Downloads\IMG_20201221_20010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92088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(13)</a:t>
            </a:r>
            <a:r>
              <a:rPr lang="en-US" sz="2800" dirty="0" smtClean="0"/>
              <a:t>Congratulations!!!!</a:t>
            </a:r>
            <a:br>
              <a:rPr lang="en-US" sz="2800" dirty="0" smtClean="0"/>
            </a:br>
            <a:r>
              <a:rPr lang="en-US" sz="2800" dirty="0" smtClean="0"/>
              <a:t>From the fifth group (</a:t>
            </a:r>
            <a:r>
              <a:rPr lang="ru-RU" sz="2800" dirty="0" smtClean="0"/>
              <a:t>*</a:t>
            </a:r>
            <a:r>
              <a:rPr lang="ru-RU" sz="2800" dirty="0" smtClean="0">
                <a:solidFill>
                  <a:srgbClr val="7030A0"/>
                </a:solidFill>
              </a:rPr>
              <a:t>пятая группа – 6к класс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4" name="Содержимое 3" descr="C:\Users\FAMILY\Downloads\IMG_20201222_1426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FAMILY\Downloads\IMG_20201222_1427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268760"/>
            <a:ext cx="4032448" cy="547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(14)</a:t>
            </a:r>
            <a:r>
              <a:rPr lang="en-US" sz="3200" dirty="0" smtClean="0"/>
              <a:t>Congratulations!!!!</a:t>
            </a:r>
            <a:br>
              <a:rPr lang="en-US" sz="3200" dirty="0" smtClean="0"/>
            </a:br>
            <a:r>
              <a:rPr lang="en-US" sz="3200" dirty="0" smtClean="0"/>
              <a:t>From the fifth group (</a:t>
            </a:r>
            <a:r>
              <a:rPr lang="ru-RU" sz="3200" dirty="0" smtClean="0"/>
              <a:t>*</a:t>
            </a:r>
            <a:r>
              <a:rPr lang="ru-RU" sz="3200" dirty="0" smtClean="0">
                <a:solidFill>
                  <a:srgbClr val="7030A0"/>
                </a:solidFill>
              </a:rPr>
              <a:t>пятая группа – 6к класс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pic>
        <p:nvPicPr>
          <p:cNvPr id="4" name="Содержимое 3" descr="C:\Users\FAMILY\Downloads\20201220_1938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185887" y="2070697"/>
            <a:ext cx="4911805" cy="388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(15)</a:t>
            </a:r>
            <a:r>
              <a:rPr lang="en-US" sz="3200" dirty="0" smtClean="0"/>
              <a:t>Congratulations!!!!</a:t>
            </a:r>
            <a:br>
              <a:rPr lang="en-US" sz="3200" dirty="0" smtClean="0"/>
            </a:br>
            <a:r>
              <a:rPr lang="en-US" sz="3200" dirty="0" smtClean="0"/>
              <a:t>From the fifth group (</a:t>
            </a:r>
            <a:r>
              <a:rPr lang="ru-RU" sz="3200" dirty="0" smtClean="0"/>
              <a:t>*</a:t>
            </a:r>
            <a:r>
              <a:rPr lang="ru-RU" sz="3200" dirty="0" smtClean="0">
                <a:solidFill>
                  <a:srgbClr val="7030A0"/>
                </a:solidFill>
              </a:rPr>
              <a:t>пятая группа – 6к класс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pic>
        <p:nvPicPr>
          <p:cNvPr id="4" name="Содержимое 3" descr="C:\Users\FAMILY\Downloads\IMG_20201222_14330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195738" y="-243411"/>
            <a:ext cx="4824536" cy="856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(16)</a:t>
            </a:r>
            <a:r>
              <a:rPr lang="en-US" sz="3200" dirty="0" smtClean="0"/>
              <a:t>Congratulations!!!!</a:t>
            </a:r>
            <a:br>
              <a:rPr lang="en-US" sz="3200" dirty="0" smtClean="0"/>
            </a:br>
            <a:r>
              <a:rPr lang="en-US" sz="3200" dirty="0" smtClean="0"/>
              <a:t>From the fifth group (</a:t>
            </a:r>
            <a:r>
              <a:rPr lang="ru-RU" sz="3200" dirty="0" smtClean="0"/>
              <a:t>*</a:t>
            </a:r>
            <a:r>
              <a:rPr lang="ru-RU" sz="3200" dirty="0" smtClean="0">
                <a:solidFill>
                  <a:srgbClr val="7030A0"/>
                </a:solidFill>
              </a:rPr>
              <a:t>пятая группа – 6к класс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pic>
        <p:nvPicPr>
          <p:cNvPr id="4" name="Содержимое 3" descr="C:\Users\FAMILY\Downloads\IMG_20201222_1432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357" y="1600200"/>
            <a:ext cx="339328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(17)</a:t>
            </a:r>
            <a:r>
              <a:rPr lang="en-US" sz="2800" dirty="0" smtClean="0"/>
              <a:t>Congratulations!!!!</a:t>
            </a:r>
            <a:br>
              <a:rPr lang="en-US" sz="2800" dirty="0" smtClean="0"/>
            </a:br>
            <a:r>
              <a:rPr lang="en-US" sz="2800" dirty="0" smtClean="0"/>
              <a:t>From the sixth group (</a:t>
            </a:r>
            <a:r>
              <a:rPr lang="ru-RU" sz="2800" dirty="0" smtClean="0"/>
              <a:t>*</a:t>
            </a:r>
            <a:r>
              <a:rPr lang="ru-RU" sz="2800" dirty="0" smtClean="0">
                <a:solidFill>
                  <a:srgbClr val="7030A0"/>
                </a:solidFill>
              </a:rPr>
              <a:t>шестая группа – 10а база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2511" y="1600200"/>
            <a:ext cx="64589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(18)</a:t>
            </a:r>
            <a:r>
              <a:rPr lang="en-US" b="1" dirty="0" smtClean="0"/>
              <a:t>Home assignment of the lesson </a:t>
            </a:r>
            <a:r>
              <a:rPr lang="en-US" b="1" dirty="0" smtClean="0"/>
              <a:t>(</a:t>
            </a:r>
            <a:r>
              <a:rPr lang="ru-RU" b="1" dirty="0" smtClean="0"/>
              <a:t>25</a:t>
            </a:r>
            <a:r>
              <a:rPr lang="en-US" b="1" dirty="0" smtClean="0"/>
              <a:t>/12)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Do 15 most important tasks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C000"/>
                </a:solidFill>
              </a:rPr>
              <a:t>(19)</a:t>
            </a:r>
            <a:r>
              <a:rPr lang="en-US" dirty="0" smtClean="0"/>
              <a:t>1) Have plenty of sleep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Baby Funny Sleeping Images, Stock Photos &amp; Vectors | Shutterstock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604867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(2)</a:t>
            </a:r>
            <a:r>
              <a:rPr lang="en-US" b="1" dirty="0" smtClean="0"/>
              <a:t>At the lesson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На уроке</a:t>
            </a:r>
            <a:r>
              <a:rPr lang="en-US" b="1" dirty="0" smtClean="0">
                <a:solidFill>
                  <a:srgbClr val="7030A0"/>
                </a:solidFill>
              </a:rPr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sound of your microphone is off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Звук вашего микрофона выключен</a:t>
            </a:r>
            <a:r>
              <a:rPr lang="en-US" b="1" dirty="0" smtClean="0">
                <a:solidFill>
                  <a:srgbClr val="7030A0"/>
                </a:solidFill>
              </a:rPr>
              <a:t>)</a:t>
            </a:r>
          </a:p>
          <a:p>
            <a:endParaRPr lang="en-US" b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r>
              <a:rPr lang="en-US" b="1" dirty="0" smtClean="0"/>
              <a:t>Turn on the sound of your </a:t>
            </a:r>
            <a:r>
              <a:rPr lang="en-US" b="1" dirty="0" err="1" smtClean="0"/>
              <a:t>mic</a:t>
            </a:r>
            <a:r>
              <a:rPr lang="en-US" b="1" dirty="0" smtClean="0"/>
              <a:t> only upon the teacher’s request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Включаем звук микрофона только по просьбе учителя</a:t>
            </a:r>
            <a:r>
              <a:rPr lang="en-US" b="1" dirty="0" smtClean="0">
                <a:solidFill>
                  <a:srgbClr val="7030A0"/>
                </a:solidFill>
              </a:rPr>
              <a:t>)</a:t>
            </a:r>
            <a:endParaRPr lang="ru-RU" b="1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C000"/>
                </a:solidFill>
              </a:rPr>
              <a:t>(20)</a:t>
            </a:r>
            <a:r>
              <a:rPr lang="en-US" dirty="0" smtClean="0"/>
              <a:t>2) Eat healthy food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10 Healthy Funny and Fun Food Creations - Fitzness.co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59766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(21)</a:t>
            </a:r>
            <a:r>
              <a:rPr lang="en-US" dirty="0" smtClean="0"/>
              <a:t>3) Spend at least one hour outdoors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Funny Winter Quotes Pictures, Photos, Images, and Pics for Facebook,  Tumblr, Pinterest, and Twitter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340768"/>
            <a:ext cx="612068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C000"/>
                </a:solidFill>
              </a:rPr>
              <a:t>(22)</a:t>
            </a:r>
            <a:r>
              <a:rPr lang="en-US" dirty="0" smtClean="0"/>
              <a:t>4) Play with friends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Never let your friends feel lonely funny quotes quote lol friendship quotes  funny quote funny quotes humor m… | Minions funny, Friendship humor, Funny  minion quote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C000"/>
                </a:solidFill>
              </a:rPr>
              <a:t>(23)</a:t>
            </a:r>
            <a:r>
              <a:rPr lang="en-US" dirty="0" smtClean="0"/>
              <a:t>5)Help your parents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funny minion meme &quot;when your parents tell you to do your chores - Imgflip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340768"/>
            <a:ext cx="532859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C000"/>
                </a:solidFill>
              </a:rPr>
              <a:t>(24)</a:t>
            </a:r>
            <a:r>
              <a:rPr lang="en-US" dirty="0" smtClean="0"/>
              <a:t>6) Have fun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ahahahaha !!! I put you in that spot . Enjoy . Have fun . Take help if it  requires . Hahahahaha | Fun quotes funny, Funny attitude quotes, Friends  quotes funny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193" y="1600200"/>
            <a:ext cx="33016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C000"/>
                </a:solidFill>
              </a:rPr>
              <a:t>(25)</a:t>
            </a:r>
            <a:r>
              <a:rPr lang="en-US" dirty="0" smtClean="0"/>
              <a:t>7) Wear a mask in public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Emma Louise Connolly goes viral with hilarious hack to eating with a  facemask on | Daily Mail Onlin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00808"/>
            <a:ext cx="619268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(26)</a:t>
            </a:r>
            <a:r>
              <a:rPr lang="en-US" dirty="0" smtClean="0"/>
              <a:t>8) Wash your hands</a:t>
            </a:r>
            <a:endParaRPr lang="ru-RU" dirty="0"/>
          </a:p>
        </p:txBody>
      </p:sp>
      <p:pic>
        <p:nvPicPr>
          <p:cNvPr id="4" name="Содержимое 3" descr="14 Funny Wash Your Hands Memes - LAUGHTAR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44824"/>
            <a:ext cx="612068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(27)</a:t>
            </a:r>
            <a:r>
              <a:rPr lang="en-US" b="1" dirty="0" smtClean="0"/>
              <a:t>Note</a:t>
            </a:r>
            <a:endParaRPr lang="ru-RU" dirty="0"/>
          </a:p>
        </p:txBody>
      </p:sp>
      <p:pic>
        <p:nvPicPr>
          <p:cNvPr id="4" name="Содержимое 3" descr="55+ Coronavirus Memes — Funny Coronavirus Meme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6192688" cy="457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(28)</a:t>
            </a:r>
            <a:r>
              <a:rPr lang="en-US" dirty="0" smtClean="0"/>
              <a:t>9) Skate</a:t>
            </a:r>
            <a:endParaRPr lang="ru-RU" dirty="0"/>
          </a:p>
        </p:txBody>
      </p:sp>
      <p:pic>
        <p:nvPicPr>
          <p:cNvPr id="4" name="Содержимое 3" descr="Skating Meme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44824"/>
            <a:ext cx="5400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(29)</a:t>
            </a:r>
            <a:r>
              <a:rPr lang="en-US" dirty="0" smtClean="0"/>
              <a:t>10) Ski</a:t>
            </a:r>
            <a:endParaRPr lang="ru-RU" dirty="0"/>
          </a:p>
        </p:txBody>
      </p:sp>
      <p:pic>
        <p:nvPicPr>
          <p:cNvPr id="4" name="Содержимое 3" descr="What we actually look like skiing vs what we think we look like.: Latest,  snowHeads ski for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84887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(3)</a:t>
            </a:r>
            <a:r>
              <a:rPr lang="en-US" b="1" dirty="0" smtClean="0"/>
              <a:t>Greeting and checking the connection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Приветствие и проверка связи)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Good morning. Glad to meet you.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Доброе утро. Рада встрече с вами)</a:t>
            </a:r>
          </a:p>
          <a:p>
            <a:pPr>
              <a:buNone/>
            </a:pPr>
            <a:endParaRPr lang="ru-RU" b="1" dirty="0" smtClean="0">
              <a:solidFill>
                <a:srgbClr val="7030A0"/>
              </a:solidFill>
            </a:endParaRPr>
          </a:p>
          <a:p>
            <a:r>
              <a:rPr lang="en-US" b="1" dirty="0" smtClean="0"/>
              <a:t>How are you?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Как вы?)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Is everything OK with  your sound and your picture.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Все ли в порядке со звуком и изображением?)</a:t>
            </a:r>
          </a:p>
          <a:p>
            <a:endParaRPr lang="ru-RU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I am fine. Everything is OK.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Все в порядке)</a:t>
            </a:r>
            <a:endParaRPr lang="en-US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I have some problems.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Есть проблемы.)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(30)</a:t>
            </a:r>
            <a:r>
              <a:rPr lang="en-US" dirty="0" smtClean="0"/>
              <a:t>11) Sing </a:t>
            </a:r>
            <a:endParaRPr lang="ru-RU" dirty="0"/>
          </a:p>
        </p:txBody>
      </p:sp>
      <p:pic>
        <p:nvPicPr>
          <p:cNvPr id="4" name="Содержимое 3" descr="sing-meme-generator-sing-like-no-one-s-listening-407f95 | Young's Americ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556792"/>
            <a:ext cx="49685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(31)</a:t>
            </a:r>
            <a:r>
              <a:rPr lang="en-US" dirty="0" smtClean="0"/>
              <a:t>12)Dance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21 Really Funny Dance Memes You'll Surely Have A Good Time Seeing |  SayingImages.co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04867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(32)</a:t>
            </a:r>
            <a:r>
              <a:rPr lang="en-US" dirty="0" smtClean="0"/>
              <a:t>13)Decorate a fur tree </a:t>
            </a:r>
            <a:endParaRPr lang="ru-RU" dirty="0"/>
          </a:p>
        </p:txBody>
      </p:sp>
      <p:pic>
        <p:nvPicPr>
          <p:cNvPr id="4" name="Содержимое 3" descr="Top 90 Funny Christmas Meme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32859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(33)</a:t>
            </a:r>
            <a:r>
              <a:rPr lang="en-US" dirty="0" smtClean="0"/>
              <a:t>14)Give presents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100 Funniest Merry Christmas Memes | SayingImages.co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>
                <a:solidFill>
                  <a:srgbClr val="FFC000"/>
                </a:solidFill>
              </a:rPr>
              <a:t>(34)</a:t>
            </a:r>
            <a:r>
              <a:rPr lang="en-US" dirty="0" smtClean="0"/>
              <a:t>15) Celebrate New year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appy New Year 2020 Memes, Wishes, Messages, Status, Photos and Images: 10  hilarious memes on New Year that will make you laugh out loud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(35)</a:t>
            </a:r>
            <a:r>
              <a:rPr lang="en-US" sz="3600" b="1" dirty="0" smtClean="0"/>
              <a:t>New year resolutions</a:t>
            </a:r>
            <a:r>
              <a:rPr lang="ru-RU" sz="3600" b="1" dirty="0" smtClean="0"/>
              <a:t> </a:t>
            </a:r>
            <a:br>
              <a:rPr lang="ru-RU" sz="3600" b="1" dirty="0" smtClean="0"/>
            </a:br>
            <a:r>
              <a:rPr lang="ru-RU" sz="3600" b="1" dirty="0" err="1" smtClean="0"/>
              <a:t>Kids</a:t>
            </a:r>
            <a:r>
              <a:rPr lang="ru-RU" sz="3600" b="1" dirty="0" smtClean="0"/>
              <a:t>, 13 </a:t>
            </a:r>
            <a:r>
              <a:rPr lang="ru-RU" sz="3600" b="1" dirty="0" err="1" smtClean="0"/>
              <a:t>years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old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and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older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I will try to eat two servings of fruit and two servings of vegetables every day. </a:t>
            </a:r>
            <a:r>
              <a:rPr lang="ru-RU" b="1" dirty="0" smtClean="0"/>
              <a:t>I </a:t>
            </a:r>
            <a:r>
              <a:rPr lang="ru-RU" b="1" dirty="0" err="1" smtClean="0"/>
              <a:t>will</a:t>
            </a:r>
            <a:r>
              <a:rPr lang="ru-RU" b="1" dirty="0" smtClean="0"/>
              <a:t> </a:t>
            </a:r>
            <a:r>
              <a:rPr lang="ru-RU" b="1" dirty="0" err="1" smtClean="0"/>
              <a:t>drink</a:t>
            </a:r>
            <a:r>
              <a:rPr lang="ru-RU" b="1" dirty="0" smtClean="0"/>
              <a:t> </a:t>
            </a:r>
            <a:r>
              <a:rPr lang="ru-RU" b="1" dirty="0" err="1" smtClean="0"/>
              <a:t>sodas</a:t>
            </a:r>
            <a:r>
              <a:rPr lang="ru-RU" b="1" dirty="0" smtClean="0"/>
              <a:t> </a:t>
            </a:r>
            <a:r>
              <a:rPr lang="ru-RU" b="1" dirty="0" err="1" smtClean="0"/>
              <a:t>only</a:t>
            </a:r>
            <a:r>
              <a:rPr lang="ru-RU" b="1" dirty="0" smtClean="0"/>
              <a:t> </a:t>
            </a:r>
            <a:r>
              <a:rPr lang="ru-RU" b="1" dirty="0" err="1" smtClean="0"/>
              <a:t>at</a:t>
            </a:r>
            <a:r>
              <a:rPr lang="ru-RU" b="1" dirty="0" smtClean="0"/>
              <a:t> </a:t>
            </a:r>
            <a:r>
              <a:rPr lang="ru-RU" b="1" dirty="0" err="1" smtClean="0"/>
              <a:t>special</a:t>
            </a:r>
            <a:r>
              <a:rPr lang="ru-RU" b="1" dirty="0" smtClean="0"/>
              <a:t> </a:t>
            </a:r>
            <a:r>
              <a:rPr lang="ru-RU" b="1" dirty="0" err="1" smtClean="0"/>
              <a:t>times</a:t>
            </a:r>
            <a:r>
              <a:rPr lang="ru-RU" b="1" dirty="0" smtClean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(36)</a:t>
            </a:r>
            <a:r>
              <a:rPr lang="en-US" b="1" dirty="0" smtClean="0"/>
              <a:t>New year resolutions</a:t>
            </a:r>
            <a:r>
              <a:rPr lang="ru-RU" b="1" dirty="0" smtClean="0"/>
              <a:t> </a:t>
            </a:r>
            <a:br>
              <a:rPr lang="ru-RU" b="1" dirty="0" smtClean="0"/>
            </a:br>
            <a:r>
              <a:rPr lang="ru-RU" b="1" dirty="0" err="1" smtClean="0"/>
              <a:t>Kids</a:t>
            </a:r>
            <a:r>
              <a:rPr lang="ru-RU" b="1" dirty="0" smtClean="0"/>
              <a:t>, 13 </a:t>
            </a:r>
            <a:r>
              <a:rPr lang="ru-RU" b="1" dirty="0" err="1" smtClean="0"/>
              <a:t>years</a:t>
            </a:r>
            <a:r>
              <a:rPr lang="ru-RU" b="1" dirty="0" smtClean="0"/>
              <a:t> </a:t>
            </a:r>
            <a:r>
              <a:rPr lang="ru-RU" b="1" dirty="0" err="1" smtClean="0"/>
              <a:t>old</a:t>
            </a:r>
            <a:r>
              <a:rPr lang="ru-RU" b="1" dirty="0" smtClean="0"/>
              <a:t> </a:t>
            </a:r>
            <a:r>
              <a:rPr lang="ru-RU" b="1" dirty="0" err="1" smtClean="0"/>
              <a:t>and</a:t>
            </a:r>
            <a:r>
              <a:rPr lang="ru-RU" b="1" dirty="0" smtClean="0"/>
              <a:t> </a:t>
            </a:r>
            <a:r>
              <a:rPr lang="ru-RU" b="1" dirty="0" err="1" smtClean="0"/>
              <a:t>older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I will do my best to take care of my body through fun physical activity and eating the right types and amounts of foods.</a:t>
            </a:r>
            <a:endParaRPr lang="ru-RU" b="1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(37)</a:t>
            </a:r>
            <a:r>
              <a:rPr lang="en-US" b="1" dirty="0" smtClean="0"/>
              <a:t>New year resolutions</a:t>
            </a:r>
            <a:r>
              <a:rPr lang="ru-RU" b="1" dirty="0" smtClean="0"/>
              <a:t> </a:t>
            </a:r>
            <a:br>
              <a:rPr lang="ru-RU" b="1" dirty="0" smtClean="0"/>
            </a:br>
            <a:r>
              <a:rPr lang="ru-RU" b="1" dirty="0" err="1" smtClean="0"/>
              <a:t>Kids</a:t>
            </a:r>
            <a:r>
              <a:rPr lang="ru-RU" b="1" dirty="0" smtClean="0"/>
              <a:t>, 13 </a:t>
            </a:r>
            <a:r>
              <a:rPr lang="ru-RU" b="1" dirty="0" err="1" smtClean="0"/>
              <a:t>years</a:t>
            </a:r>
            <a:r>
              <a:rPr lang="ru-RU" b="1" dirty="0" smtClean="0"/>
              <a:t> </a:t>
            </a:r>
            <a:r>
              <a:rPr lang="ru-RU" b="1" dirty="0" err="1" smtClean="0"/>
              <a:t>old</a:t>
            </a:r>
            <a:r>
              <a:rPr lang="ru-RU" b="1" dirty="0" smtClean="0"/>
              <a:t> </a:t>
            </a:r>
            <a:r>
              <a:rPr lang="ru-RU" b="1" dirty="0" err="1" smtClean="0"/>
              <a:t>and</a:t>
            </a:r>
            <a:r>
              <a:rPr lang="ru-RU" b="1" dirty="0" smtClean="0"/>
              <a:t> </a:t>
            </a:r>
            <a:r>
              <a:rPr lang="ru-RU" b="1" dirty="0" err="1" smtClean="0"/>
              <a:t>older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When I have some down time for media, I will try to choose educational, high-quality non-violent TV shows and video games that I enjoy. I will spend only one to two hours each day – at the most – on these activities. I promise to respect out household rules for videogames and internet use.</a:t>
            </a:r>
            <a:endParaRPr lang="ru-RU" b="1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(38)</a:t>
            </a:r>
            <a:r>
              <a:rPr lang="en-US" b="1" dirty="0" smtClean="0"/>
              <a:t>New year resolutions</a:t>
            </a:r>
            <a:r>
              <a:rPr lang="ru-RU" b="1" dirty="0" smtClean="0"/>
              <a:t> </a:t>
            </a:r>
            <a:br>
              <a:rPr lang="ru-RU" b="1" dirty="0" smtClean="0"/>
            </a:br>
            <a:r>
              <a:rPr lang="ru-RU" b="1" dirty="0" err="1" smtClean="0"/>
              <a:t>Kids</a:t>
            </a:r>
            <a:r>
              <a:rPr lang="ru-RU" b="1" dirty="0" smtClean="0"/>
              <a:t>, 13 </a:t>
            </a:r>
            <a:r>
              <a:rPr lang="ru-RU" b="1" dirty="0" err="1" smtClean="0"/>
              <a:t>years</a:t>
            </a:r>
            <a:r>
              <a:rPr lang="ru-RU" b="1" dirty="0" smtClean="0"/>
              <a:t> </a:t>
            </a:r>
            <a:r>
              <a:rPr lang="ru-RU" b="1" dirty="0" err="1" smtClean="0"/>
              <a:t>old</a:t>
            </a:r>
            <a:r>
              <a:rPr lang="ru-RU" b="1" dirty="0" smtClean="0"/>
              <a:t> </a:t>
            </a:r>
            <a:r>
              <a:rPr lang="ru-RU" b="1" dirty="0" err="1" smtClean="0"/>
              <a:t>and</a:t>
            </a:r>
            <a:r>
              <a:rPr lang="ru-RU" b="1" dirty="0" smtClean="0"/>
              <a:t> </a:t>
            </a:r>
            <a:r>
              <a:rPr lang="ru-RU" b="1" dirty="0" err="1" smtClean="0"/>
              <a:t>older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When I feel angry or stressed out, I will take a break and find helpful ways to deal with the stress, such as exercising, reading, writing in a journal or talking about my problem with a parent or friend.</a:t>
            </a:r>
            <a:endParaRPr lang="ru-RU" b="1" dirty="0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 </a:t>
            </a:r>
            <a:br>
              <a:rPr lang="ru-RU" b="1" dirty="0" smtClean="0"/>
            </a:br>
            <a:r>
              <a:rPr lang="en-US" b="1" dirty="0" smtClean="0">
                <a:solidFill>
                  <a:srgbClr val="FFC000"/>
                </a:solidFill>
              </a:rPr>
              <a:t> (39)</a:t>
            </a:r>
            <a:r>
              <a:rPr lang="en-US" b="1" dirty="0" smtClean="0"/>
              <a:t>New year resolutions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New Year's Resolution List Pictures, Photos, and Images for Facebook,  Tumblr, Pinterest, and Twit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658100" cy="5753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(</a:t>
            </a:r>
            <a:r>
              <a:rPr lang="en-US" b="1" dirty="0" smtClean="0">
                <a:solidFill>
                  <a:srgbClr val="FFC000"/>
                </a:solidFill>
              </a:rPr>
              <a:t>4</a:t>
            </a:r>
            <a:r>
              <a:rPr lang="ru-RU" b="1" dirty="0" smtClean="0">
                <a:solidFill>
                  <a:srgbClr val="FFC000"/>
                </a:solidFill>
              </a:rPr>
              <a:t>)</a:t>
            </a:r>
            <a:r>
              <a:rPr lang="en-US" b="1" dirty="0" smtClean="0"/>
              <a:t>Answer our usual questions </a:t>
            </a:r>
            <a:r>
              <a:rPr lang="en-US" b="1" dirty="0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Ответьте на наши обычные вопросы)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What is the number of today’s lesson?</a:t>
            </a:r>
          </a:p>
          <a:p>
            <a:pPr>
              <a:buNone/>
            </a:pPr>
            <a:r>
              <a:rPr lang="en-US" b="1" dirty="0" smtClean="0"/>
              <a:t>What day is it today?</a:t>
            </a:r>
          </a:p>
          <a:p>
            <a:pPr>
              <a:buNone/>
            </a:pPr>
            <a:r>
              <a:rPr lang="en-US" b="1" dirty="0" smtClean="0"/>
              <a:t>What date is it today?</a:t>
            </a:r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(40)</a:t>
            </a:r>
            <a:r>
              <a:rPr lang="en-US" b="1" dirty="0" smtClean="0"/>
              <a:t>The lesson is over</a:t>
            </a:r>
            <a:endParaRPr lang="ru-RU" b="1" dirty="0"/>
          </a:p>
        </p:txBody>
      </p:sp>
      <p:pic>
        <p:nvPicPr>
          <p:cNvPr id="4" name="Содержимое 3" descr="Happy New Year Congratulations On : стоковые видео (без лицензионных  платежей) 1016319739 | Shutterstock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12068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(5)</a:t>
            </a:r>
            <a:r>
              <a:rPr lang="en-US" sz="4000" b="1" dirty="0" smtClean="0"/>
              <a:t>The final lesson</a:t>
            </a:r>
            <a:br>
              <a:rPr lang="en-US" sz="4000" b="1" dirty="0" smtClean="0"/>
            </a:br>
            <a:r>
              <a:rPr lang="en-US" sz="4000" b="1" dirty="0" smtClean="0"/>
              <a:t>		 of the second quarter</a:t>
            </a:r>
            <a:r>
              <a:rPr lang="ru-RU" sz="3600" b="1" dirty="0" smtClean="0"/>
              <a:t>				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						Fri</a:t>
            </a:r>
            <a:r>
              <a:rPr lang="en-US" b="1" dirty="0" smtClean="0">
                <a:solidFill>
                  <a:schemeClr val="tx1"/>
                </a:solidFill>
              </a:rPr>
              <a:t>day</a:t>
            </a:r>
          </a:p>
          <a:p>
            <a:pPr>
              <a:buNone/>
            </a:pPr>
            <a:r>
              <a:rPr lang="en-US" b="1" dirty="0" smtClean="0">
                <a:solidFill>
                  <a:schemeClr val="tx1"/>
                </a:solidFill>
              </a:rPr>
              <a:t>		</a:t>
            </a:r>
            <a:r>
              <a:rPr lang="ru-RU" b="1" dirty="0" smtClean="0">
                <a:solidFill>
                  <a:schemeClr val="tx1"/>
                </a:solidFill>
              </a:rPr>
              <a:t>			</a:t>
            </a:r>
            <a:r>
              <a:rPr lang="en-US" b="1" dirty="0" smtClean="0">
                <a:solidFill>
                  <a:schemeClr val="tx1"/>
                </a:solidFill>
              </a:rPr>
              <a:t>The 25th of December</a:t>
            </a:r>
            <a:endParaRPr lang="ru-RU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(6)</a:t>
            </a:r>
            <a:r>
              <a:rPr lang="en-US" dirty="0" smtClean="0"/>
              <a:t>New Year is coming…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Congratulations!!!!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(7)</a:t>
            </a:r>
            <a:r>
              <a:rPr lang="en-US" dirty="0" smtClean="0"/>
              <a:t>Congratulations!!!!</a:t>
            </a:r>
            <a:br>
              <a:rPr lang="en-US" dirty="0" smtClean="0"/>
            </a:br>
            <a:r>
              <a:rPr lang="en-US" sz="2700" dirty="0" smtClean="0"/>
              <a:t>From the first group (</a:t>
            </a:r>
            <a:r>
              <a:rPr lang="ru-RU" sz="2700" dirty="0" smtClean="0"/>
              <a:t>*</a:t>
            </a:r>
            <a:r>
              <a:rPr lang="ru-RU" sz="2700" dirty="0" smtClean="0">
                <a:solidFill>
                  <a:srgbClr val="7030A0"/>
                </a:solidFill>
              </a:rPr>
              <a:t>первая группа – 6а класс</a:t>
            </a:r>
            <a:r>
              <a:rPr lang="ru-RU" sz="2700" dirty="0" smtClean="0"/>
              <a:t>)</a:t>
            </a:r>
            <a:endParaRPr lang="ru-RU" sz="2700" dirty="0"/>
          </a:p>
        </p:txBody>
      </p:sp>
      <p:pic>
        <p:nvPicPr>
          <p:cNvPr id="4" name="Содержимое 3" descr="C:\Users\FAMILY\Downloads\IMG_20201222_1146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32048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FAMILY\Downloads\IMG_20201222_1146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369029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(8)</a:t>
            </a:r>
            <a:r>
              <a:rPr lang="en-US" sz="2800" dirty="0" smtClean="0"/>
              <a:t>Congratulations!!!!</a:t>
            </a:r>
            <a:br>
              <a:rPr lang="en-US" sz="2800" dirty="0" smtClean="0"/>
            </a:br>
            <a:r>
              <a:rPr lang="en-US" sz="2800" dirty="0" smtClean="0"/>
              <a:t>From the second group (</a:t>
            </a:r>
            <a:r>
              <a:rPr lang="ru-RU" sz="2800" dirty="0" smtClean="0"/>
              <a:t>*</a:t>
            </a:r>
            <a:r>
              <a:rPr lang="ru-RU" sz="2800" dirty="0" smtClean="0">
                <a:solidFill>
                  <a:srgbClr val="7030A0"/>
                </a:solidFill>
              </a:rPr>
              <a:t>вторая группа – 6б класс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4" name="Содержимое 3" descr="C:\Users\FAMILY\Downloads\IMG_20201222_11345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(9)</a:t>
            </a:r>
            <a:r>
              <a:rPr lang="en-US" sz="2800" dirty="0" smtClean="0"/>
              <a:t>Congratulations!!!!</a:t>
            </a:r>
            <a:br>
              <a:rPr lang="en-US" sz="2800" dirty="0" smtClean="0"/>
            </a:br>
            <a:r>
              <a:rPr lang="en-US" sz="2800" dirty="0" smtClean="0"/>
              <a:t>From the second group (</a:t>
            </a:r>
            <a:r>
              <a:rPr lang="ru-RU" sz="2800" dirty="0" smtClean="0"/>
              <a:t>*</a:t>
            </a:r>
            <a:r>
              <a:rPr lang="ru-RU" sz="2800" dirty="0" smtClean="0">
                <a:solidFill>
                  <a:srgbClr val="7030A0"/>
                </a:solidFill>
              </a:rPr>
              <a:t>вторая группа – 6б класс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042544" cy="466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72816"/>
            <a:ext cx="4608512" cy="472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362</Words>
  <Application>Microsoft Office PowerPoint</Application>
  <PresentationFormat>Экран (4:3)</PresentationFormat>
  <Paragraphs>64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(1) Teacher (Учитель): Кашкарова Людмила Валерьевнаfinel</vt:lpstr>
      <vt:lpstr>(2)At the lesson (На уроке)</vt:lpstr>
      <vt:lpstr>(3)Greeting and checking the connection  (Приветствие и проверка связи)</vt:lpstr>
      <vt:lpstr>(4)Answer our usual questions (Ответьте на наши обычные вопросы)</vt:lpstr>
      <vt:lpstr>(5)The final lesson    of the second quarter    </vt:lpstr>
      <vt:lpstr>(6)New Year is coming…</vt:lpstr>
      <vt:lpstr>(7)Congratulations!!!! From the first group (*первая группа – 6а класс)</vt:lpstr>
      <vt:lpstr>(8)Congratulations!!!! From the second group (*вторая группа – 6б класс)</vt:lpstr>
      <vt:lpstr>(9)Congratulations!!!! From the second group (*вторая группа – 6б класс)</vt:lpstr>
      <vt:lpstr>(10)Congratulations!!!! From the third group (*третья группа – 6в класс)</vt:lpstr>
      <vt:lpstr>(11)Congratulations!!!! From the fourth group (*четвертая группа – 6г класс)</vt:lpstr>
      <vt:lpstr>(12)Congratulations!!!! From the fifth group (*пятая группа – 6к класс)</vt:lpstr>
      <vt:lpstr>(13)Congratulations!!!! From the fifth group (*пятая группа – 6к класс)</vt:lpstr>
      <vt:lpstr>(14)Congratulations!!!! From the fifth group (*пятая группа – 6к класс)</vt:lpstr>
      <vt:lpstr>(15)Congratulations!!!! From the fifth group (*пятая группа – 6к класс)</vt:lpstr>
      <vt:lpstr>(16)Congratulations!!!! From the fifth group (*пятая группа – 6к класс)</vt:lpstr>
      <vt:lpstr>(17)Congratulations!!!! From the sixth group (*шестая группа – 10а база)</vt:lpstr>
      <vt:lpstr>(18)Home assignment of the lesson (25/12)</vt:lpstr>
      <vt:lpstr>(19)1) Have plenty of sleep </vt:lpstr>
      <vt:lpstr>(20)2) Eat healthy food </vt:lpstr>
      <vt:lpstr> (21)3) Spend at least one hour outdoors </vt:lpstr>
      <vt:lpstr>(22)4) Play with friends </vt:lpstr>
      <vt:lpstr>(23)5)Help your parents </vt:lpstr>
      <vt:lpstr>(24)6) Have fun </vt:lpstr>
      <vt:lpstr>(25)7) Wear a mask in public </vt:lpstr>
      <vt:lpstr>(26)8) Wash your hands</vt:lpstr>
      <vt:lpstr>(27)Note</vt:lpstr>
      <vt:lpstr>(28)9) Skate</vt:lpstr>
      <vt:lpstr>(29)10) Ski</vt:lpstr>
      <vt:lpstr>(30)11) Sing </vt:lpstr>
      <vt:lpstr>(31)12)Dance </vt:lpstr>
      <vt:lpstr>(32)13)Decorate a fur tree </vt:lpstr>
      <vt:lpstr>(33)14)Give presents </vt:lpstr>
      <vt:lpstr>(34)15) Celebrate New year </vt:lpstr>
      <vt:lpstr>(35)New year resolutions  Kids, 13 years old and older </vt:lpstr>
      <vt:lpstr>(36)New year resolutions  Kids, 13 years old and older </vt:lpstr>
      <vt:lpstr>(37)New year resolutions  Kids, 13 years old and older </vt:lpstr>
      <vt:lpstr>(38)New year resolutions  Kids, 13 years old and older </vt:lpstr>
      <vt:lpstr>   (39)New year resolutions  </vt:lpstr>
      <vt:lpstr>(40)The lesson is over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finel</dc:title>
  <dc:creator>Пользователь Windows</dc:creator>
  <cp:lastModifiedBy>Пользователь Windows</cp:lastModifiedBy>
  <cp:revision>18</cp:revision>
  <dcterms:created xsi:type="dcterms:W3CDTF">2020-12-23T06:43:01Z</dcterms:created>
  <dcterms:modified xsi:type="dcterms:W3CDTF">2020-12-23T16:00:49Z</dcterms:modified>
</cp:coreProperties>
</file>