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2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C322-3E24-4BDD-B85E-447D794EAFCD}" type="datetimeFigureOut">
              <a:rPr lang="ru-RU" smtClean="0"/>
              <a:t>пн 05.04.21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26D-7EEF-4F96-B359-C84B024DE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86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C322-3E24-4BDD-B85E-447D794EAFCD}" type="datetimeFigureOut">
              <a:rPr lang="ru-RU" smtClean="0"/>
              <a:t>пн 05.04.21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26D-7EEF-4F96-B359-C84B024DE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2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C322-3E24-4BDD-B85E-447D794EAFCD}" type="datetimeFigureOut">
              <a:rPr lang="ru-RU" smtClean="0"/>
              <a:t>пн 05.04.21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26D-7EEF-4F96-B359-C84B024DE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3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C322-3E24-4BDD-B85E-447D794EAFCD}" type="datetimeFigureOut">
              <a:rPr lang="ru-RU" smtClean="0"/>
              <a:t>пн 05.04.21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26D-7EEF-4F96-B359-C84B024DE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C322-3E24-4BDD-B85E-447D794EAFCD}" type="datetimeFigureOut">
              <a:rPr lang="ru-RU" smtClean="0"/>
              <a:t>пн 05.04.21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26D-7EEF-4F96-B359-C84B024DE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26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C322-3E24-4BDD-B85E-447D794EAFCD}" type="datetimeFigureOut">
              <a:rPr lang="ru-RU" smtClean="0"/>
              <a:t>пн 05.04.21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26D-7EEF-4F96-B359-C84B024DE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37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C322-3E24-4BDD-B85E-447D794EAFCD}" type="datetimeFigureOut">
              <a:rPr lang="ru-RU" smtClean="0"/>
              <a:t>пн 05.04.21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26D-7EEF-4F96-B359-C84B024DE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9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C322-3E24-4BDD-B85E-447D794EAFCD}" type="datetimeFigureOut">
              <a:rPr lang="ru-RU" smtClean="0"/>
              <a:t>пн 05.04.21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26D-7EEF-4F96-B359-C84B024DE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99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C322-3E24-4BDD-B85E-447D794EAFCD}" type="datetimeFigureOut">
              <a:rPr lang="ru-RU" smtClean="0"/>
              <a:t>пн 05.04.21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26D-7EEF-4F96-B359-C84B024DE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7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C322-3E24-4BDD-B85E-447D794EAFCD}" type="datetimeFigureOut">
              <a:rPr lang="ru-RU" smtClean="0"/>
              <a:t>пн 05.04.21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26D-7EEF-4F96-B359-C84B024DE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0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C322-3E24-4BDD-B85E-447D794EAFCD}" type="datetimeFigureOut">
              <a:rPr lang="ru-RU" smtClean="0"/>
              <a:t>пн 05.04.21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D26D-7EEF-4F96-B359-C84B024DE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3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5C322-3E24-4BDD-B85E-447D794EAFCD}" type="datetimeFigureOut">
              <a:rPr lang="ru-RU" smtClean="0"/>
              <a:t>пн 05.04.21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8D26D-7EEF-4F96-B359-C84B024DE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3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6"/>
            <a:ext cx="9144000" cy="68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7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3"/>
            <a:ext cx="9144000" cy="68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6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5"/>
            <a:ext cx="9144000" cy="683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7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7"/>
            <a:ext cx="9144000" cy="683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52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9"/>
            <a:ext cx="9144000" cy="684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44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2"/>
            <a:ext cx="9144000" cy="683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702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Жукова Инга Валерьевна</dc:creator>
  <cp:lastModifiedBy>Жукова Инга Валерьевна</cp:lastModifiedBy>
  <cp:revision>5</cp:revision>
  <dcterms:created xsi:type="dcterms:W3CDTF">2021-04-05T08:29:31Z</dcterms:created>
  <dcterms:modified xsi:type="dcterms:W3CDTF">2021-04-05T10:54:43Z</dcterms:modified>
</cp:coreProperties>
</file>